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2B12-E620-A675-57AA-687AB1F5E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06F013-C7C2-13FA-0559-6225656F9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4C36B-824D-F186-D9A5-D58D05F9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C061-1FC4-4F11-8DB2-CB378A18CF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97B82-94D2-6A6F-1FB1-D1AC31AD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64671-0F10-DC56-7985-892D8A0A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2977-3005-479C-BA7C-EB1E0938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9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FDFC1-1D21-DC10-7721-342487AB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8DDBE3-F67F-0FF2-B3BB-59620755B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3B9C8-ABFF-08C5-29BF-CA2528E4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C061-1FC4-4F11-8DB2-CB378A18CF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78F44-6DD5-3D12-F534-24672EC7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B8503-CEBE-E28C-E6FF-21E03492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2977-3005-479C-BA7C-EB1E0938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7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9E7164-9E88-7E78-3D03-D8355F45A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1408D3-F624-C639-2305-8CE99DD19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E5303-4E70-F601-F443-76B3660C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C061-1FC4-4F11-8DB2-CB378A18CF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8AB41-5B59-5B8A-AEE2-250A546E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E0AC9-3575-40D7-D15F-88B14B3C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2977-3005-479C-BA7C-EB1E0938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17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62259-BF11-F99D-5442-2646D407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B960B-776D-D472-817C-26DD234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40AFC-C912-9491-2EA6-5BF6F1A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C061-1FC4-4F11-8DB2-CB378A18CF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19AF2-DC79-B0AA-F667-DB8D8C33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F28B0-15CB-450A-6BF1-073745CC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2977-3005-479C-BA7C-EB1E0938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BD016-F12E-2B23-D457-9DC8E0E6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1B890-E051-B203-6ACF-FFDE719E7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32E0A-0929-599F-0752-A3051292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C061-1FC4-4F11-8DB2-CB378A18CF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9EA95-4171-ACB1-329A-20A8C1A4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4996F-95AC-572D-A319-287FB940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2977-3005-479C-BA7C-EB1E0938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1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78202-358F-E182-93B7-03F2D14B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04D96-68F5-CFD8-EFDA-88C738810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C0ED71-BDDF-F3EF-EF93-84315D1F1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C12CBD-5F76-4382-46C2-10511608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C061-1FC4-4F11-8DB2-CB378A18CF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379AA-839F-4D2E-44A6-DD22E872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70AACA-57BD-416C-CA58-FB72EB01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2977-3005-479C-BA7C-EB1E0938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7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45641-EA4A-C492-2A67-E0528FCD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B8DEC-6DA5-04CC-9ABC-AEB51A5FB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CFDCAD-EBCD-D27D-31BA-44B972D94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52E91C-A078-64A9-F121-CCFF3FCBE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247053-0719-BF02-2C62-0AA21DC57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6AFE05-BC66-687B-FE56-812E7354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C061-1FC4-4F11-8DB2-CB378A18CF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8AD064-0320-FF11-5744-BD7C3451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F440F4-C8F6-D370-EA3D-E23E6EE6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2977-3005-479C-BA7C-EB1E0938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8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33CEE-BD96-C227-AC4A-EA13FF67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23015B-2B5F-3A21-4D00-4F81B18B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C061-1FC4-4F11-8DB2-CB378A18CF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0C50AB-1AAA-850E-3D91-3170FDE8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688D25-E8C3-ECDC-595E-A9B473F7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2977-3005-479C-BA7C-EB1E0938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40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56A81C-3026-D8B9-9078-108E62FA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C061-1FC4-4F11-8DB2-CB378A18CF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013E5D-8122-1CBA-E29D-CF73E458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821CA5-C15E-4C12-8A07-7C499A16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2977-3005-479C-BA7C-EB1E0938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0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E71A9-EF27-EBDE-8067-155092DD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ABE75-8C97-7F3B-D8E0-56363150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07C394-832A-0561-42DB-0F6D64226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6043F-E401-BE76-623E-CB0932C0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C061-1FC4-4F11-8DB2-CB378A18CF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719FB0-0270-08EC-B549-FF26B9BB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65DE38-EEF9-B999-4E33-D5D6041E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2977-3005-479C-BA7C-EB1E0938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85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30E6A-E947-5519-3B05-6DAF273C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D41301-2EEF-189B-FC81-ADB811D37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9D47B2-A9B9-0FAB-E0D4-844C5301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8BFCE8-0747-DD27-C19D-8E05EB10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C061-1FC4-4F11-8DB2-CB378A18CF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C64399-9825-2622-82B4-224CDFAE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B7FB6D-6264-FD2A-638B-A55B93C0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2977-3005-479C-BA7C-EB1E0938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8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D9622F-FE77-278F-9BF5-3D0D7B5D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94460-694C-8865-BFBC-056C4EF46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56914-40B1-5F55-825B-8DFB82173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4C061-1FC4-4F11-8DB2-CB378A18CF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2E846-AC6C-8C34-C65B-1220352DB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C23B5-2BB1-D45F-FA3A-596F87966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2977-3005-479C-BA7C-EB1E0938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9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6978" name="Picture 2" descr="13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8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2024-03-10T22:32:52Z</dcterms:created>
  <dcterms:modified xsi:type="dcterms:W3CDTF">2024-03-10T22:32:52Z</dcterms:modified>
</cp:coreProperties>
</file>