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FA841-2B09-13A6-2E91-5AC002AB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6E67D-5EC3-38C3-0688-4CB570036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2BE6D-EAD0-A4C0-3705-ADB1237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7D2F-1987-4B16-BB3D-02ED746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38A1C-B6B3-579D-5968-DF665EF3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5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3C5F-78C9-C275-62A2-1017FB13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365B8-7E8A-F817-8378-E0813CDBC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262A8-E83B-B058-5F8B-E45DECA9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A63F4-28DD-A43B-BF7C-88ED98FF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3E800-8336-4BC3-A464-8A6F2253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EB46E-0DC1-974D-399D-F8726F5FD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B0244-E58F-21B2-277A-6E6C1BA28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05B6F-48FB-73AD-323F-C99B2822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D3482-A710-E4B0-80D7-8EF75D3F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E4712-95ED-1243-A6B5-3329C187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0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7AF6-28CB-0015-CB9A-4C7FD37E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36D5A-8839-0315-1B70-067EA4C4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E7D97-C95C-4417-31D1-E698A41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2C0BC-95ED-B485-39E3-4CA45CAC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90D2C-1B3B-6C17-FD23-456DE8E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F8BB4-D5F8-5883-6EAD-B316155E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3B8A15-590B-0F19-B688-96F59DABE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2E635-B54D-484A-809C-08833289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13266-709B-B85B-B1CC-D906423E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D2F4B-9AF5-64DD-7D5B-771E2EAB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7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B243E-05C1-D0BA-4614-7EB59E78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6CC74-F737-B531-8AC4-83A76AD31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0FD07-CFC7-1D26-B7B6-348EEA31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26CD8-21CA-8A34-B01B-3209F384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661A2-78B8-F58B-955C-1B30936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CAD44-64F2-C255-8FE3-B11224FF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6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4E772-609C-651A-DA77-324944AC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73B15C-E15E-D3DB-F86B-275B3ED7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880AC-0CBB-882E-D4B2-BD22F418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FCEA4-1636-2AB0-7795-5F936EA5C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0591AB-72CF-65B6-D821-5E8381F5B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A5E3A3-F82E-EF0E-0740-6BE752580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1D958-2C03-03F6-39FA-DC3522B9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F8F71E-C0B5-F726-EB3B-BECFAC45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2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C8282-3434-AC4B-6C2D-E5C75C5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039219-B464-3406-25DB-82B653D1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46E50-CD70-2C02-3452-64C87396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7236D-4906-8727-810A-8E7C27D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0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AEFF82-8602-0DA7-9BF8-DD86F539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AD9FFA-8080-DCAC-2B0D-11569F36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0A11C-50AC-1CE3-75B5-24ACE231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7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89C0E-8915-D568-D4FD-CDC83223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B15A5-748D-5FFE-6225-C618C8AC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76105-21AC-053A-CE18-1453CEB8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2D98C-3346-950A-F370-1D19AFF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9FB182-7715-B420-03C1-BC72299D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624E8-02EF-1D6C-99AB-DC8751D5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2042C-4D51-CABC-FA18-077446FB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6ABF0C-4746-B8B5-6CC1-1AAD6547A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31A22-D9BF-C509-9DFB-4472BE4E9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97D6C-7FCE-BECE-2F6F-EFBB3CA3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B31D6-663D-2C4C-EAA3-38F0312D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957E9-ED91-5FB4-5546-5930F0CB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372AAB-E410-67B9-988A-3CCABE1E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96269-B3DA-B113-05D5-89BF89FAD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0F601-9618-6F5F-ECC3-6B508D85E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9783-17AF-4CCA-944E-9074335C426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7CA3-95DD-FC25-804E-7D0E3724C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C5979-B26E-5EC1-8532-20B1F57D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B534-8C09-4041-AC9D-C9B9BFC2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026" name="Picture 2" descr="13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2024-03-10T22:32:59Z</dcterms:created>
  <dcterms:modified xsi:type="dcterms:W3CDTF">2024-03-10T22:32:59Z</dcterms:modified>
</cp:coreProperties>
</file>