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34824-94EF-3209-D71E-22935DFD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E7B24-79F9-5378-6772-5D3378D7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980C-5D37-8FA7-C646-399CA12A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EB72-CEE3-7145-C657-B5F8FFB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47E97-F1D9-47E8-A471-7865D854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41C8A-09CC-0AF8-A8A4-44DEBFD9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D5558-E5AC-4294-8AD2-17D38CD8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21D28-57F5-8703-044D-1D2611CB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CABB-A19E-14A9-CDEE-0198A93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FFAAD-997B-554A-6089-FDD4883B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FC791-25D7-8220-DD2D-B87DFE7C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74443-6007-F1B7-AE8E-8E484E4F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87B6-E6A2-71D5-D70D-45E57BDA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751DD-0E01-760C-550D-20D735E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8FEF-BE32-B079-1B2C-4619A15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3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D88E9-2BFC-4B3C-0AA0-F97FE2F8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E0A4F-379D-1E9D-E5E5-77FC81F9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C0BE6-10F8-E2E3-1EFD-7D23396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9C418-ACFC-022D-EDAA-F0EC8312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636E7-1E28-D2A2-D306-9C0EA3FE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4D3E-26BF-8AD0-955D-69F135E2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F3FAD-547D-6141-5F2D-46650603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B0F9D-D209-3761-A9E5-21F3686A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48EBE-9457-1EDD-B8CC-19F51314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51F0-5596-5DD3-FB81-14D1258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1351-C71A-3BFF-9ADC-2C92989F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9164-C34D-34F4-65A5-209E96B3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4FC98-44C9-28AD-334D-6DED9CEB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0FEA8-82C2-8AFB-EA42-62636B83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65463-3F4E-AF7C-EA11-F92ED537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4B94-E97F-2D66-AA42-1FCB84E9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61CF-9D7A-AEE5-E47C-37453B39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D4F8-4484-AE1E-5A6C-056B9963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F953B-5DFE-7C7B-48D0-152460C7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3E41F-7147-8D77-E0D9-4FE0BFA9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853C9-EB13-19F5-007A-80FE46C9B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8CD010-B83C-4125-9FCF-5C27CFEE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D26CE-622B-E7CE-FC08-96B5965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AA9695-6390-6C6E-3D77-18C4B2B5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2E2E-2166-8897-5F4A-C70D659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0D553-B0AA-1DE5-901B-0CB334BC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1284C-6BB5-03AA-A664-A66D96AD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9AA98-CBAD-E35F-6F94-256E2FB3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033D7-A66E-9C44-687B-4D5D63FD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4160A-06BA-2375-06EB-A804B5F3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1820A-9B0C-8B41-A458-09952E7F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D8B7-F1BF-A298-14B7-617F1A13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1C97-2FFC-576A-4CDB-8E5E0A72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6F2EB-B7D6-E3AC-3834-9325FBB2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1D703-C333-C127-6C74-C3181EE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2773E-BEF0-EF72-FCAA-9E1AB74D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8784C-7CB2-7292-F899-C57B07C9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DB39-A716-F3C8-0254-AB1F20A8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174A3A-9B76-8A42-E99F-FD7DE7FE0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A7938-A7AC-F54F-C941-35E5BDAC8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CB35-005A-5D7B-C87F-603B5429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CCDBC-6C53-62CD-EB3F-6BC163BD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5B9BD-90E6-D247-C558-6F2075E9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37B697-A30E-0285-4A21-A7314409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2E104-D398-7871-29A4-6524C344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FF1EC-A1F8-C452-1E0E-EF49725E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6DA5-5897-466E-A749-F63E9047E7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11A9-69E3-982D-A2BD-BAE13BAA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87486-86F7-139B-4405-B77B641B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79DB-5960-4677-B71A-05800CA53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0050" name="Picture 2" descr="1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2024-03-10T22:33:04Z</dcterms:created>
  <dcterms:modified xsi:type="dcterms:W3CDTF">2024-03-10T22:33:04Z</dcterms:modified>
</cp:coreProperties>
</file>