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A74A3-5242-74B3-EC63-B9CA11A3B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10EFB-B730-2C48-5065-9F35643DD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82C7F-8570-FE53-6157-D63EC15A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57CDC-7A93-8E81-434A-A7F9E24A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DD6DE-D1FC-E1AD-8AB1-6865460E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5A1E6-CE11-F62C-0AB8-20E4B366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1721B-D504-EE8A-3AFE-93D0F9F11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78BEA-AA84-7148-72BE-7C94CCA3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1EA46-F56A-8A25-2DCF-2F44787E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7E51D-7D79-CF98-D6B0-A79D96E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279FEA-E37D-6E20-7BAF-CB37CA3EC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0F9D7-1EF4-4C35-70F6-3611CEAB5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E330D-2005-31C9-05FC-0EF8924E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AFAB-9151-8288-9C50-D1EE68E9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F27BB-DC03-50DD-8E18-6C6F7523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BB980-A2D6-EA97-1B09-B5A9AAF4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F594C-772A-9344-5F0B-2310CA50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F1DA7-06E3-F456-96C0-7443943A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98288-8D2E-30AF-3A52-AA4C6515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66AB1-6D50-8D6F-8B58-D680A6D4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BFB2-B08F-FFAF-6C48-D909453D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92272-0487-D585-1B3F-D4832618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98A3E-4738-4EB5-2677-01F71B3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49ADC-DA12-AABC-A8A5-B4DA82B2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26A7B-EF26-ED99-DD43-A8C16CAA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72FB-A510-AB01-57EB-46100FF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DACC1-415B-620F-9CA2-080866602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43B37-A779-B8C0-EEFC-8C2C5588A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DE5E9-43C1-6DDB-3001-DC627E2D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19AF8-1526-60C5-DFE3-426E90FB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C7D1C-E934-1F4A-C5E6-95511875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D36BA-78AC-0350-5EF5-52A7D7F3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E16E5-07F0-CF6A-9491-A67B41DB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35C8BE-63A9-92A3-3378-1C4971877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9D9C2-AB34-A03C-6B36-E707200B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02953B-11FE-05E9-35C3-C84488B07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BFC623-0C49-5491-3410-639931BE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6BADEC-75BF-91B5-986B-841A411D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6FD24E-1624-D099-1BFD-E15022C4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98632-AE33-27E7-09A5-EE931534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88107-FAE1-F0CF-BD2D-BD2979B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55E7EA-6086-1D48-96B4-505FF0BB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2CC48-50D1-C4FD-4E0E-3CCEF3D4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5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893746-EC92-4A8D-7316-D38B1F7E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8F6DEE-E6D9-0565-A1B0-D5222BC9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D14D5-23B0-08C7-BEE1-D7112CC9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1E87-7CC8-FCA3-6743-A3046426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E392C-3091-D225-5952-3CE3C688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C1A47E-B0AE-95D9-5EBE-7C408AD1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2E53C-D718-82E6-372D-53D35E60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DAC92-9176-729F-0177-A185392A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201A5-FADE-EB31-2D3C-748C299A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EBAC-2195-B124-77B9-62EC538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F9263C-B5C1-9697-6E8C-0A0D204F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31EED-9ED9-EE95-2955-17D09394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0671A-9BF4-6CA9-9F7A-E09E4942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11AA9-21B7-E0E7-2CD3-D60A90F1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9669C-8FA3-7ED2-95E0-99C2DB98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3199EA-782D-D687-0B6A-F771D0C1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044F6-F1B2-CD78-BD7E-13A9F8E0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8A99C-0766-D523-4E8B-C99B485AC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54618-D4B2-4090-A52E-D0B24DBA2F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24D81-29C8-C30F-31AA-0189CE164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8F176-B42D-F192-791E-50E9D5C60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D57B-C4D4-4121-9EF3-CF7AA4257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1074" name="Picture 2" descr="1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6350"/>
            <a:ext cx="9124950" cy="68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2024-03-10T22:33:08Z</dcterms:created>
  <dcterms:modified xsi:type="dcterms:W3CDTF">2024-03-10T22:33:08Z</dcterms:modified>
</cp:coreProperties>
</file>