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44A40-F4D2-B80B-0C33-7EE31FFAF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029662-57CC-5079-B423-061C4A54C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1E4F7-1E4C-12B7-1352-F4BEEE09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19AD9-DAEE-CBFB-51AC-45133F5F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FF9B3-4348-B12B-82D6-629D9293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A5A84-4792-475D-CE2C-88C5B702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40B7FD-E726-5A1B-4F5A-A089C39FC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E53EB-15E9-4B80-E0F1-D1B85661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142DC-6920-ECCC-D266-8112395B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F5E32-4623-CF6E-897A-7255EE01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00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449184-CBB2-FFFE-AC4F-2468212D9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93B531-11AA-8713-0C18-F40FA5F8B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DD65F-83A7-BE2C-6D40-9F37BB90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060FC-5C83-0E9F-145E-C5F3C0B6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D46ED-32F0-D48D-B1A1-570763F6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4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F257A-5EEE-D021-92BC-7F5D624C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CA180-CEC7-7C4F-29F0-40E25365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581C2-136F-2340-96E1-79061569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24C14-CFD7-59BE-CD72-EC858276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72DF3-EC24-BE74-15DD-3C7FE69E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3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222C4-CF95-C218-73B1-217EBEAF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41C979-65A4-AA33-7A24-8198BF2F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A5C3B-E853-6583-9A41-ECE84EB4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3FB4A-39EE-AD6C-1332-CEFD65EB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1EE45-8C39-5B7D-8CBC-CBF1A0F8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5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AB9F0-7CB0-0E46-92DC-956281FF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9F8A0-9B23-94C6-605D-4767E573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895FA6-1703-EBFF-85E0-A92DF1EE9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1695D-D3A9-B2A7-8141-5888C5A4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4A5FFE-974E-9A39-A59F-2767D901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4E901-160A-B469-A3C0-009CF72E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99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B593B-1E57-9D54-FA5E-31D60AE0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D717A-AEB2-31F2-6DCA-89D70CF56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F6548A-5A57-EBB5-4472-CD5E9A4D9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6A4834-188F-BEF8-470D-FBCDC8354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972F45-61A2-5ECE-1D26-9DA3FBDC7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112225-5166-78A8-092C-710942B5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CE7D40-61EC-D019-43D8-E26F4A3B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78F5AC-A20B-45FC-24CB-1CF131D6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43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E4831-7069-25F0-1E1A-72ADED25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E39D0D-BD40-32EE-1133-2B6B7E51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EBFB1F-AB6E-7186-13D1-C76073F8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5FD5CD-72DD-3BBA-2446-19268AB0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7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2B923-11DC-45C3-85DC-78658BA2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CD3841-904B-509F-8945-7E61BCB1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BF5206-688F-C9D5-82DA-055F23F8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3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D03B0-7B55-FE49-431C-54B4A6AD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D283C-C83A-5483-118B-541C9EDF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A041D-DF5E-8C00-CFE7-ED31355B6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9B5E73-5786-A3F5-7E99-127C4A50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57513-B1AC-40C0-D67E-E7803FD9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EACE02-6EFB-25E9-027A-46C5BDC0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6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83E4B-6903-854E-4145-F2421F75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521808-C99F-FFA6-E2AD-9BD9361CA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D5E199-F2F4-2355-0868-0DE66CEC5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3B5DF3-9FBD-5039-5C5B-74145D25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4D217-FE9D-8330-88C9-502EAC91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419884-9441-05FF-5258-A3C11125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6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F947AD-1FDC-2E10-31B8-1DED44BF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4426D-6ECE-D281-5E1E-CBBCBA62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6AD5D-A786-D58B-F005-AF8CB9461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9DE96-7843-452D-86D5-75EE6D0C4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8F366-A24D-0AB8-7026-8006DB164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D0C47-2F77-692B-0ADC-2D2CDD288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5ADD-C322-4502-A9E3-8AA148E51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0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22" name="Picture 2" descr="13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2024-03-10T22:33:17Z</dcterms:created>
  <dcterms:modified xsi:type="dcterms:W3CDTF">2024-03-10T22:33:17Z</dcterms:modified>
</cp:coreProperties>
</file>