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86609-7884-7388-155D-66ABCB0E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40F4CF-D41B-2997-AC62-D4AE3225C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510E5-A6AB-05FC-9778-9F0E1132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FF5B9-B88C-B45A-47A6-2C0059B1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755CA-9213-438F-8695-06131BBE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0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C28C8-4020-FF5A-96AD-4018C529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EA2374-4678-4AAC-4679-09C8D5BC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88A83-B917-6B46-B1E1-6CD2BEEA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77EFE-FADF-575E-5127-12892D92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274BA-6CEF-75F1-27FC-26C5C81E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0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1D5819-A3C8-9790-4F3F-6007C1F21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DA0FF-8D50-64CA-6A00-3340BBB86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84643-2344-5553-CFB3-FC5FC6C6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0D8D6-18A7-C6A4-FEB6-22DDA12D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DA3E4-E70E-58F6-D303-574F0B8B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1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0E085-BE70-C67F-7298-EB38E60C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1DE83-0E8C-1325-37AA-E4676B02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A65B9-A7F7-C40B-2EF0-6193C56D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243C0-150C-55E6-5666-FB14A453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34C5A-9B41-D81A-7DEC-8A73D102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0E3E-2C58-BBE7-042C-AC5B2052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064E3-6649-2692-0F67-38740A66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1BAD3-9458-B4F1-0D12-AFA2051F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6B6FE-1BC2-644C-BFBE-D05AC3E1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13F61-6493-A602-CC9D-D28A42B7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0E0A3-215D-DC7B-3215-D70556E6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D63F7-8A78-798B-EBB9-6A02E287C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2BCEE-871D-D25D-EE30-235C40E66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F94FC-EFFA-4129-8C00-BACE216C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E9A87-D079-FAA6-578A-E34C9328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ECC63F-B975-05A8-1EC5-9A1980E9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2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6A8FC-7076-5EAB-2FA8-0BAFB66A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CFCF9-2FB9-2778-1A92-8EDF42119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B2772-7E85-99DE-8B99-8E609B83B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50A50A-1BCD-B79B-68DD-FD9747840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CB1C81-D352-06F6-C6E9-34789E49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B5EF1B-726C-EA07-E515-18BFD499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8B8426-0ED3-A3B3-0A36-676C2071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EF4AE7-4D3F-B35F-8B8D-6ABA7E66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6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219E5-A35F-ED0A-63D8-BE0B893E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3524D7-6E33-A337-543F-5DDC32AD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49AFB6-D68A-78E5-8A65-0779E2EC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A31FE4-51B4-BDCE-7CE1-DBCA7A23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1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E25CED-C446-A862-BD91-B47F3051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6E2EB6-D2C2-5C9D-89D8-E7B40920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D5835-806C-0619-5B46-52D92358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8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81F3C-DDEC-5830-1558-C7FC0D93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0CAC4-E013-C6CC-FA16-A52C4837F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F57E8-5DB0-AC28-D31B-0E718D90B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0CBA52-61C5-421A-4AAF-02E7B5D5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5145C-A9E1-27CC-76CC-C05F1F08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60F02-2B99-12E6-6162-E6AE5C5E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4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35176-F3F1-A54B-7BB7-C4FB507D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2A589D-D6C1-CF03-A464-72B7BA905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2B3F7-A21E-6DAF-2556-189D58172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0F17A-97DD-7186-B9AC-8B756F7D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14721-5749-CCB1-F067-BDB9DF2B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D0731-1471-9EF2-800B-1803243F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1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7CE2C5-7E90-1794-42D7-920E6B4E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3CB67-F183-6B46-62BB-D10942E85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98031-E81E-2C19-E2D2-CB55EDD25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0A42-5D6D-4EC6-BCF2-4FB149174A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7D399-EDDF-3774-5B4F-FDCED5214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7510F-916F-9C1B-4359-0AA3740A9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5C6B3-6733-4B7A-83CC-E338CED6B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7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5170" name="Picture 2" descr="13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2024-03-10T22:33:25Z</dcterms:created>
  <dcterms:modified xsi:type="dcterms:W3CDTF">2024-03-10T22:33:25Z</dcterms:modified>
</cp:coreProperties>
</file>