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9ADE2-14F2-4DB4-BBC4-10F8D75AC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181B29-5533-F215-340C-17FFF9B16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9F1FB-0E48-051B-E93D-7143A120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38358-4257-430F-7E85-E751BEE4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94CED-B7B5-88C9-EACD-0488F6B2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34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2CC37-2BDC-8FF1-17AD-FE5F7A91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ED58F6-81FD-6EEF-8529-92820FF5E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C7992-5237-866F-7912-09EEA478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1E3A5-5533-D3C3-7D39-6ADA46EA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786DB-9B3F-9FA8-4B42-DFBA1F2D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2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34D454-F410-D5C6-68EB-534C7D59E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3B44D9-DF0E-8D13-AE3C-6FE6DF53C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07855-C7CF-A4D6-71BB-A4EE58D6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1798D-ED49-4973-BD4D-7CA32654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7DDA9-7DDD-021E-2678-728231DC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30084-F061-DA8C-ED36-C2EEAF3D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3F013-DE5C-FD29-1945-12CEE7F0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85DFCD-02ED-E3BB-191B-0A8B6646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EC3CB-FC64-ADAA-52E5-3CB10938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04542-9EB2-82A2-FE8A-11A90796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8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618EF-0BF0-CC65-B07A-936D36CE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F20BA9-6C51-EDA9-9515-E97D5CC7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D1A6C-FE97-5865-15E8-2F486E05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7E6B3-6312-A5C6-1414-14CEC904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55E75-955F-05D8-6F3A-38B8C604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3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D65A9-2F71-52A4-47C4-9A14AB93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489F3-BF94-D8BE-A201-6CD474A56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56F53-E796-B005-2BF6-6DA9C940C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ED4813-B969-AB3A-94D9-58A3DCEC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B2496-336E-3761-54D8-BCD0F477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83E61-C70C-C4B3-8271-FAEF91E2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3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72C3A-2F44-F4C4-A20E-20061601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DF07B-4904-9D55-6D51-C56BC5F1A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F778C6-F6F9-5DB3-EE24-03852E6DE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2B5DEC-FC5D-BBC2-7121-E01415956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D07BF3-C839-655B-258A-D3384DBA9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A54565-5D99-74B9-5077-EF4C717E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360623-E6D7-E616-4863-910667F8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F5A390-1D76-BF2F-8A5F-2F99E895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3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F7A55-E3C0-7F88-60D7-B18B4D1C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50CB29-172B-B90F-2D71-97FEB2BB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D3A665-316D-C8C2-E15C-5D7A9EF6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F52C08-473F-43A8-D7E3-BBD17999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4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4A8B3D-DBAF-BED8-1457-C632ED12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56BC4A-C663-B312-22BE-86204978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07F91C-B774-30C6-3BEF-C99BDD78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9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DFFC1-1DA0-B0F1-1DF7-3ECE2FEE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571E8-7A09-8F81-7760-8D3428F1F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5C4E64-FC74-7354-D0AB-6C7DFDFB2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656693-9AEA-9FF3-657F-37731520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F95249-C94C-CEC2-414F-1FDACA33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EF619-8E9C-65F7-E816-7D164FD6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4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4552C-9F53-4B99-4CCF-4ED6B363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07276-A08B-F959-710A-A6EF79EBB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453EEF-8034-CF3B-9288-369F7C0E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1652CC-E7DB-DCF8-CD0E-C4FF4CD6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22D0D-5116-782C-2F88-6B4BE3E8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7CA5AE-069D-13AD-C2EA-6227B86F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6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2D4BFB-BE81-AC4E-3FFE-4B9C3E25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C1E687-68DE-7C2B-86EF-4B4456A92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2DB48-13CB-CBB9-6CC4-6E8B80553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14A51-C22B-686B-FD5D-68987C99A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7DB31-6214-E029-CEFA-227B172AF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6194" name="Picture 2" descr="13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2024-03-10T22:33:30Z</dcterms:created>
  <dcterms:modified xsi:type="dcterms:W3CDTF">2024-03-10T22:33:30Z</dcterms:modified>
</cp:coreProperties>
</file>