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DE60-0940-B4D4-0ACE-26410A1B7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372A2F-D0B9-BDB6-0878-4BFF5A43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6FA79-FF64-C8CF-17D1-C686754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954E0-C7AC-3628-E459-49C478F4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4EC9D-CAC3-DA80-C5FE-FF23DD7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6CB80-1375-B18D-BD25-0F30E563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652902-E1E6-4A70-8B83-A01F3226B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D01FE-D87D-F3BB-EE87-65CB4A86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F1333-1CC9-2471-2D27-B5937BCC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56AB9-AFFD-E67F-24DC-36E7E0F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15B9CC-322E-49EB-9121-79A4164FD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D6287-9180-CB3E-C298-920F33BD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82D77-3F90-A570-5312-DBBB6E46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AD6DF-E8C5-D851-3389-AB716ABB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F67CD-34CC-AE62-1785-8D820A2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1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FD60-0F6D-AE95-7325-00610531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F8EB0-6863-34DD-9891-6954D522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53F4D-9A2E-4F05-A8ED-BDEB35C7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14317-7390-D863-E59C-5F1AE0F2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07213-3E38-C19D-B030-6597BBB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C0854-3B77-4FCE-FF08-CD15F024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0E394-360D-B959-5AB8-BC39E056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84218-1D71-1085-9C6C-465ECB7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91550-C804-AF8F-5DDA-1EC1F6B8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6D380-C39F-F138-B446-FAB0ECBD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75E5F-B2F9-DCA1-F3FC-1C44B825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3C8D5-3962-B081-B5BE-1C5150607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6E18A-1DF0-4D85-DF5D-8252477D0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E43A8-9EDD-E045-601D-5A414DC2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90D3B-7C19-BDD4-54B8-96948F9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5475A-097F-283D-8F28-763F6940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43905-2588-ABAE-E4BF-69FF6AC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91C3A-6F7B-D585-2FC0-141F2A7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AC01B-3E4C-5C0F-720D-5529C12C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A4E85-9803-87E4-4C43-A00E165C9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27A3B9-2073-AA67-E1D3-D3FCBDE2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A7B91-2AC3-43D7-997B-09F1854B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C17FE-A791-3D83-24E7-5905DB1F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3010C0-A933-F8B9-25BE-B775C133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CA8F-C0D5-0F3F-8FB7-25937522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B355E-3821-CD16-302D-299F3E85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248487-79FB-C1CF-E9E1-09FE728D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EB8928-C0AD-C7A5-7CCF-0FA470A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E9CCB-D182-0BED-74C5-C6467460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814B4-12B4-5826-46C1-80CD7D98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96D7A-CA82-6FA8-26BC-EE4ADFB0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B6861-3012-198D-1F7E-A02D0591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9F16E-1478-624E-0BB4-6298CD88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3C981F-4C79-FBE0-18E8-76F1D844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078AA-BC3D-AEDF-9316-1E05EC5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9606B-B56F-CEDC-BDC2-43746BD0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46B7C-290E-FB8A-2B9F-245F5E00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2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EA23-0378-2A58-423A-1FDBCCED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5AFD67-74B1-26AD-F32E-606871E7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83487-80CD-DC17-C566-F172005B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A6778-E216-8562-88AD-58E5535A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876AD-6B55-5B49-6CF1-46193ECD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EDC1F-DC20-9300-819D-C3807BF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A9892F-8C17-9DFA-F7A8-9851A677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034A4-0FB5-2207-7163-F8E7FD53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81A76-B59C-91AB-2F5E-DB33A8F72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8BD77-1485-FEF7-0744-CE2BBCB9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AE526-410F-E0BD-B2E9-1E42D18A2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218" name="Picture 2" descr="1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2024-03-10T22:33:34Z</dcterms:created>
  <dcterms:modified xsi:type="dcterms:W3CDTF">2024-03-10T22:33:34Z</dcterms:modified>
</cp:coreProperties>
</file>