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A700F-A499-5090-76DC-D9AEE965E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99A2D8-76C6-BCCC-8C0B-9933BA756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1FF1-60DF-FCAA-B86B-547ADAF6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B4E59-C451-4E1C-5F48-7160A4B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022A8-3AD9-1686-5D7F-3B347E25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0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232D2-7C06-45E3-8279-FEDEBC4A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923D1-4F5D-D539-3145-678BCB71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9046C-E40F-620F-6CB5-F3C45D48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06D16-7274-9845-E6B9-05996E42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8B57C-5D2F-B9F5-322A-AB551CD0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E7CF8-A301-D1E2-52EF-F724EF514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507D5-8786-B7F9-710E-AC9654A18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F101B-0E5A-DA57-EA56-EF50E05B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B0CE3-85E5-CD95-AB9B-A896715C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1A31A-C3F3-995C-C94B-084DDD34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EEE70-8053-2BDE-62A5-090AD3B2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74ED7-D6C2-3234-5822-EEAC48D4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88A13-40B3-2357-ED46-0ECED3A6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56F1-8351-FF58-96AB-EBB8D2FB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03369-0DDE-D939-ED3A-135435F9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4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2A942-96A1-BF07-80D5-7E3DF476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CF881-A9C7-EC5F-AE65-57A38DC2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2101A-A41B-E2CC-AB9B-4C0F5652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C8639-A16D-4F63-C859-1A7C8439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BE895-AE33-493B-4521-D28B88F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6169A-1A14-2E2A-69C1-165CFB0A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36103-3681-E48B-FA53-C7FFCB488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6C5CE1-A799-2AFF-0D72-9E757A24B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45B60-6FE0-A466-0C2B-35313570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1AE58-2FF2-391A-AF6C-CFD98465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23C45-1DE0-5002-E6A1-0D299342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6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9EC7D-0721-DE20-D3A0-10B0040D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D7309-5D0F-8C2C-3006-601429E9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09AF6B-95A8-F477-3E78-BE8C0F933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737CFD-4CFC-2909-3B50-DD7970E4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AC6591-00FC-8C94-A8CA-40ED3B2F6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57174B-BCB4-739A-5851-0765FE22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CA605-00AC-31F7-44D2-915D026B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6EC6-08E8-4008-3469-491667B8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3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C86EC-6A51-453C-86CC-65A4441E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5FF85A-809D-1B90-6024-83FA600C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6F61FA-945C-C59F-5F8F-C490AAED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028FCF-9EEC-12CE-AAF5-C54EA887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C4B5-1F7C-92E9-26BF-18C863FB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F14E3F-995E-81D7-ADBB-654E7F3E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803C01-2AE0-788A-8F67-75984D96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4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77AB6-9F25-AF2D-C8AD-2D9566C3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1E104-5F8B-ADBF-031A-DC0AB6E2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C9C74-E8CE-B46A-06AA-02CD177F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FD1CC-CA6D-CAF1-80D2-195D9FEF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5EB79-3AF9-A175-B02E-0FB187C9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4878D-865C-56E0-4814-FF11284F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9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35181-D111-A4FA-5195-A9626AD0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602B2-C829-9B25-6040-44ED90BCF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1F481-0E72-EE7E-1028-39FAA317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96E3E-72C4-CC79-0D33-04446EF8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AC0B7-C679-FA4C-5044-4582FAAF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7DFC6-1FA4-F21E-847D-2E1853A3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2E8D8B-8EF5-4AD2-04E6-65A608CA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2C46C-CE2A-64B6-C6A8-DBE5D926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D933B-C7B7-E7B8-679E-CC37AFEC8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D7D72-6DF5-39DA-6E3B-4891AF0B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52887-3CF7-1CF7-EBBA-2A43D71FB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266" name="Picture 2" descr="13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0291" name="Picture 3" descr="13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2024-03-10T22:33:43Z</dcterms:created>
  <dcterms:modified xsi:type="dcterms:W3CDTF">2024-03-10T22:33:43Z</dcterms:modified>
</cp:coreProperties>
</file>