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E235A-0B14-F7B6-AB7E-E0C584462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9B491F-D275-A63A-5D29-F45D16648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ECC5A-C9BA-BA9C-7230-BFF74C0F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5793-736B-45F0-8F9C-B91A62A29E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7ED2E-91DB-6A4C-5AE9-594EC73C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4A1CC-EA2A-1830-8CA0-22B464C2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9059-2B19-4A45-AA3F-90B191F20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53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A99BE-C4A8-5FD5-3392-B8290850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5C0928-5BCB-390D-D92D-CE882FF50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E26C5-8093-4315-827F-D37EF218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5793-736B-45F0-8F9C-B91A62A29E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13770-36A5-F269-FC0A-480C0D2D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9E745B-3C66-5DF4-6E52-9BFD3BE7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9059-2B19-4A45-AA3F-90B191F20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64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7FD6E0-B783-FB41-7B3F-69104B749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798C72-E00A-6E3B-374D-DB9169E9C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CC0F4-6CBF-CF01-80E9-983C2469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5793-736B-45F0-8F9C-B91A62A29E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459AB1-4B10-81D3-021A-481CDE50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FA2F2-33DF-DB56-8B9C-AC031AE1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9059-2B19-4A45-AA3F-90B191F20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96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E9150-B9A6-5233-B264-D1581F67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B2C8DB-0FC4-4BA1-9834-C3A38EDB3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235C0-0F60-E790-4550-DEC0EE97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5793-736B-45F0-8F9C-B91A62A29E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8E751-D3FA-0BD2-2FFE-2A471F94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0ED40-150A-D691-37FF-6F128BE2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9059-2B19-4A45-AA3F-90B191F20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91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2A636-70AE-4785-C626-AB08A1E9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487309-56C9-BDF1-FAF7-A07793A6E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47EF2-180C-5050-18B5-1E66B432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5793-736B-45F0-8F9C-B91A62A29E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2FE73-C711-8AFD-535B-63EF7F04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B1EEE-FB92-702A-5B6F-D85CDCA0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9059-2B19-4A45-AA3F-90B191F20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74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E39E2-A283-4C57-2479-827D7C34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9D582-5041-C918-50D1-BC9A56E1D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53432C-1E59-43FC-43FE-E68C03CCC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171771-4525-2E40-23BB-ED1F2C22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5793-736B-45F0-8F9C-B91A62A29E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CA90B4-2249-7F67-4B54-C1833E7D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99EA5A-1E5F-DDAE-B5B8-20037774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9059-2B19-4A45-AA3F-90B191F20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64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C14B0-6195-BDED-7D81-A7932FCB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E24888-78C6-8867-5196-D9896F80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69A284-37BA-AB00-3811-9CC4579A5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F71005-6BED-E929-1011-1CFB2C5AB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C1FF70-B1B2-527E-D129-617B3697E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2A8375-067B-CF31-7109-44BA4775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5793-736B-45F0-8F9C-B91A62A29E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C01786-F332-4735-38E0-E6B83AAB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E6BB45-946C-9E97-2967-5F7BEE34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9059-2B19-4A45-AA3F-90B191F20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18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F5564-1C5C-BC2C-449B-9721BC27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BFD240-F5A8-35E5-DC1C-577CC544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5793-736B-45F0-8F9C-B91A62A29E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FCCE2F-BEE3-7FCD-32CB-DD5ECCCB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034C15-2219-02A1-9F38-0A5A5C69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9059-2B19-4A45-AA3F-90B191F20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91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95B1FD-454D-B46F-614E-E6E2311C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5793-736B-45F0-8F9C-B91A62A29E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E7E12C-6F37-01A5-F725-15BC42FD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A40218-DB9D-B2EE-F025-94EC14D1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9059-2B19-4A45-AA3F-90B191F20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96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99200-256E-9699-E56C-D3787D62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2F4C2-5539-F203-7F99-41C77884E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771265-DD0B-290F-6863-9137900A4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33EC44-12AE-9DE8-46BD-D846D2EA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5793-736B-45F0-8F9C-B91A62A29E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E83425-1B52-45FE-4F87-053B1DC2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43BA66-4A4B-7DF6-7DAA-716836B2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9059-2B19-4A45-AA3F-90B191F20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1E42C-0D5C-51C1-CFA1-EDE74C64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E57A98-0B34-5009-DA6D-1A02DE59C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FE177A-7C25-C68A-7437-ABAFE140D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A79B9B-C0FD-BDE8-DFBA-60816EEC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5793-736B-45F0-8F9C-B91A62A29E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7FACEA-FAB1-F210-085A-7A88D60D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A1FC2-74BB-ACB1-D57A-E4E5391C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9059-2B19-4A45-AA3F-90B191F20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78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92400C-1BCC-C486-1A8B-F9B4D50B2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AD391E-4528-4850-0163-722A2265B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346F3-FB4F-0DA1-4A83-7D1F264CC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25793-736B-45F0-8F9C-B91A62A29E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A4F8D-8EBF-7387-CAFD-18DDEFB01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B6605-E479-88F0-64C9-508DD7CF7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49059-2B19-4A45-AA3F-90B191F20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13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2338" name="Picture 2" descr="13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2024-03-10T22:33:56Z</dcterms:created>
  <dcterms:modified xsi:type="dcterms:W3CDTF">2024-03-10T22:33:56Z</dcterms:modified>
</cp:coreProperties>
</file>