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C487E-7B16-A684-D5FB-76185CD0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E38752-06FB-44CD-1264-BB0B41F6B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0614B-FC9E-8CD9-C2FE-CD52E691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3B455-3C8D-AB77-B635-8866496B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ADD92-FED0-7223-765B-376C5B0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AA832-2953-7147-42D7-C3DF57AB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BD506-627D-C249-7E38-3433E3170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40C67-B660-34F6-08B5-E013767B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57ECE-6675-5F9C-0C03-EC099DD1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71169-27B5-D0E8-9286-260EBBB9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0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34AEEE-3528-0369-EC88-810CC7089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1FD00-FD04-20B5-26BC-8B34FBE66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365F1-3316-7CAC-6844-B0B15911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575AC-A789-F733-C821-FA193DD8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F2B6B-3139-5413-A4B1-2E7FA42F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9EF09-82C7-8E66-4795-117B58A3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68FE1-8011-1ABE-486C-EFA0C704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5A44F-8CA7-B8CA-D8AE-DC5A7599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AFB4F-5FB1-5A23-97B2-F0F51C06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2C3EB-B52E-3BAB-00D4-62728D14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D07BE-D53E-51B5-C98F-FD420E4D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9F378-9918-E857-CC32-C82D9475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17992-841E-8DDE-0A36-0DA6F79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1CD53-473A-97E4-6DE3-954DCC22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4C2ED-B91E-4F80-FA92-01D532A3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3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5528-4F3C-AA6C-6048-3438D9E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1B57-437B-CDB3-649F-E32A32C04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AD87C7-AA06-EB58-C66C-ACCF6516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0D196-C522-C87D-12D2-AB1965D9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45238-9901-99CB-F43B-C1D621AD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DC97A-1EFD-72CC-2CAA-24D056C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698DD-28CA-A29B-C411-3CD026C5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2FE8B-7286-B234-E072-1FCC23AC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CB596-E56D-FFB0-AA30-3E6D837F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AE8286-1B58-ECD5-4EB7-A8B52D89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F31F97-5D63-E7A8-672C-FBD860D83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7E8611-63E5-560C-A954-7E54EF2B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B663AC-255C-DCA6-DB93-4366F761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C30C65-3801-D646-316C-CB8E884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A07CA-B820-8E06-3C37-69046A6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E46F2E-37FC-C210-F1AD-6D65B3D4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4BC265-AD8E-D9F6-5A18-A12D6A9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770217-6FED-BC9E-89C0-07F09311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55011-32C4-4CB9-424B-1F82B1A6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C8ACEB-42AE-A765-BF70-8523001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F904E2-5056-4B7C-6DA6-59A4DCF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47F45-8570-357A-18C4-809E2D41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50FC0-DC43-4FB1-7660-F359FBF2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D5064-9605-0C9E-96D6-019CF137E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0A256-0B1F-FA8C-8925-2F60668A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100C9-54F1-ED9F-546D-BF0176C5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B9BB8-DF0F-A9AE-1728-5E5408AC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9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F4588-899B-DD05-7F7A-7D95E00A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CB040A-07FB-F998-FB80-5E55A877D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13330-558A-CF50-C1C9-644BD302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48BBA-3054-BBC4-6548-9A0ECBAC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CC950-B00F-5372-8F69-DC88E320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70C1D-1A40-AAE2-C6F1-4A68FBA7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A1EFFB-17C6-8C81-760E-5B29DAF4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09A6B-C527-7377-49CF-12A14ADE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BEDDE-3F91-D14A-FDC3-B77A6936F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6AF36-6BFA-37F8-2A72-1C532B857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FF1AB-E7ED-F15A-D368-771167EA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4386" name="Picture 2" descr="13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2024-03-10T22:34:05Z</dcterms:created>
  <dcterms:modified xsi:type="dcterms:W3CDTF">2024-03-10T22:34:05Z</dcterms:modified>
</cp:coreProperties>
</file>