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6E33-B082-03B3-3530-989CFC444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E4872-130D-39E9-D83E-118C01E5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CDCC9-CAA7-9915-3B8A-C9601243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AE640-A18E-E709-0BDC-7C586F53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6913B-C019-ED69-7DE5-DFF3314B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AFC4-EFB5-A130-F2DB-6CA8C16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23378-0A4E-7C4B-72E9-8CEDC0AB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948D-E39F-75AA-45F3-61B9949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49FFB-CB93-077C-B847-F0CC548A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0004C-BC4C-AB0C-7597-B182863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66BB1-3418-062E-1B86-A037CE63D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A0819-7AB1-A3E6-5B7B-542F18A7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EBB-C0E5-4E14-3F62-43D18F2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7EE47-B4C2-17C7-8D58-6AB62A13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29D4-776D-94FE-9848-D2B67AA0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2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FC3A-4C3A-4630-9B05-8EDC7DF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097BE-99AE-03F2-5CBF-DB9EC168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C2DF-FE2C-8A52-2F54-CBE4C970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B6168-2A7F-4D01-16EB-69659CCD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AFB1A-67D9-FB2C-5240-D17A8A04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D920-AD34-B1DC-5CC4-0D12C67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FBD83-51CB-1F70-32EE-75D97C86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F2A0-1273-A06F-15F0-EF2C95AA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2918-F833-C08B-3727-D1E82E4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A05C9-9913-2594-A3D7-571C1C1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A02E-7373-5A09-4E1B-D55ED9C2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ABF-E080-9FD2-F491-D528554C0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ABB7C-1CA0-06CB-4485-75F102366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CE14F-5093-D397-D7C4-994FDE53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D446A-914A-7754-F39F-FD43A03C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AE59C-BA23-5E71-E8AC-F7DE788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7FA6-4F0F-7A09-AC05-E89809D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AD823-1A6B-3B48-E582-BE1D2A67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54577-2D65-2827-898B-C53319D2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84C68-4B5B-492A-EFE8-40E195659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9C64B2-EF57-891A-88D2-BFD275351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D13C5-78F8-A71E-B054-94BFA69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F72720-6D52-CB6C-A701-141FE262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BDDDF-C599-5E15-3847-B2689ADD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4F52-4415-1A4A-7B05-AF30597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294FF-8082-FF38-BC7A-5DF4E40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B1E53-B51D-20B8-6F93-F56CCD39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6930-D8E5-C0C3-B0C1-7F1D0F14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39827-76C0-21A9-6786-A35C8BD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5602B-8033-9596-D587-D38819A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7EC2F-39DE-5276-EA3B-E6E0A2E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0500-872C-64D3-F91C-1B664A28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FB7BB-8F20-376B-F726-F67D529E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9977D-578A-9965-D5DB-120C80DE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34D82-FCE0-4BD9-ADF8-8B987DDB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4BEC2-7E6B-FD56-1A93-6F0D68C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BF16C-93B9-C830-5794-6C684859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3DAB-6E11-DC47-DE08-AAD3BD1F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C0B12-3E40-576F-020C-1F6C5C24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28C36-730C-75D3-DF63-3F6E1BB2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D807E-B352-3DD7-78BB-F9EE65B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58E59-8AAF-3183-E5AD-DA447A14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019DF-AE04-832F-B91A-F1057ACC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F8B39-4D3A-56E8-BCB9-9DE1AB64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83F03-A9AA-F048-BFDD-5ABD2BEE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26AAA-79BC-6B71-1931-05046565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61776-CA4C-E92F-287C-44787261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88979-0D7B-FF7B-1C57-963100CA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410" name="Picture 2" descr="1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2024-03-10T22:34:09Z</dcterms:created>
  <dcterms:modified xsi:type="dcterms:W3CDTF">2024-03-10T22:34:09Z</dcterms:modified>
</cp:coreProperties>
</file>