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6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A9926-1CFA-FE35-C981-CEB43C4A4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123BEC-5D7E-7E75-6296-47E7BF3C9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8462DC-8B3A-BE37-EBDA-27F77AE6E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49AE-BB04-49A1-8512-4C4C35FA6C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688682-657A-ED3E-9EA7-46FEC33D8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184013-FBD9-6F0B-0E31-9794AB620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04666-067D-4999-A8C3-CE1C70975D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46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06E2C-6DEE-2553-F1E5-ACD24860A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5FC527-0BF3-D19F-BDF7-B85AF0704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A92E39-7A17-86DB-B321-70A809322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49AE-BB04-49A1-8512-4C4C35FA6C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95E363-9D96-2DF0-C115-8E4E7C9DC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46AE75-695E-6907-8424-539CECCE4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04666-067D-4999-A8C3-CE1C70975D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156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46BA08-8F59-3739-3224-96713902A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097FBC-27EB-C631-DD0A-E9C4CF3CC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D4A83F-FA4D-9643-9B2E-F7508E52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49AE-BB04-49A1-8512-4C4C35FA6C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BA874A-62DB-9428-68A1-1BD441906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7E68C6-0FF9-D48B-9FAB-A605114B4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04666-067D-4999-A8C3-CE1C70975D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173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72241-3683-2840-BD21-BB1424313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6EE3E7-D004-68AC-487A-A880CC2E3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9C62DB-C13A-8BB1-B7B8-EC07C6DEA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49AE-BB04-49A1-8512-4C4C35FA6C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50801C-D57D-8F90-E78B-8CF0AA260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EDE8A5-5984-CEEF-D1C5-51174BF50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04666-067D-4999-A8C3-CE1C70975D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569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89C2F0-4954-E887-73A0-CF828A397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A3CC24-7C3F-076E-63AB-F12348C01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987957-80D4-169E-7FB0-3DE4B559C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49AE-BB04-49A1-8512-4C4C35FA6C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32F9FD-4C40-E4B5-A747-4CBDF5DC3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B9D155-268F-8719-C627-A8A3F9B90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04666-067D-4999-A8C3-CE1C70975D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340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5DAD1B-B172-3FAA-2C1E-CA60FF2A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9A9C7-25FA-B93A-AC35-91B1F4541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D72E59-B539-9498-180F-1AB0ED7B3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0592A5-1F4D-4576-CD36-F639442EB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49AE-BB04-49A1-8512-4C4C35FA6C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448123-A3BD-3B97-2EC8-AE735F917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5B345D-CC0A-E1DC-2A51-75B84DDF5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04666-067D-4999-A8C3-CE1C70975D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748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01783F-29F2-BAA8-DE1E-8EF59D032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F3D9F6-97E9-F623-6486-60E640F13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463196-BCFC-24D7-06E3-FBDC2155C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EBC787-9CF2-973F-1B3E-D2719B1413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1D9DFA5-72CC-4FC2-5D78-E93B1D598F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4BF321D-709B-CE4D-CD82-393FE10C9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49AE-BB04-49A1-8512-4C4C35FA6C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0EF394-5A3A-6A9C-70AA-557E022DD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57D3915-7B51-5D00-1423-958253463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04666-067D-4999-A8C3-CE1C70975D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03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AD547-48E1-B572-895E-1DA37E77E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57B4A7-CB8D-86CE-06D3-8377B50AF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49AE-BB04-49A1-8512-4C4C35FA6C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1F60D2-6C91-41DF-24A8-15AEDDCC9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B48018-EAE2-51D2-1B4B-0410B14CA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04666-067D-4999-A8C3-CE1C70975D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13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4AA4D7-8892-1883-DBEF-26C294612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49AE-BB04-49A1-8512-4C4C35FA6C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8234C3-FF5F-CAD5-90C0-DE0D388C6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B08B2F-FF90-AA83-49E7-204014D90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04666-067D-4999-A8C3-CE1C70975D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537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2EA6B-F7FA-5F47-89E2-972987F10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064FE2-A03C-5198-1595-421506A66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2F0997-D63A-BE89-01C6-1C8870392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3EB73D-F5F4-EF29-D2E3-FA2C41C49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49AE-BB04-49A1-8512-4C4C35FA6C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8B75C2-5008-6EA6-5C16-F96FE88AA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7FCE4C-277B-BC68-5E71-B8772830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04666-067D-4999-A8C3-CE1C70975D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491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96A582-8406-8299-7A27-1FF4E782B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D03006-9053-D7C6-A966-52325D1BF3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659A79-855C-DF03-D67D-521D10D57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F4C3D1-249A-22D3-CA36-5333245E5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49AE-BB04-49A1-8512-4C4C35FA6C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D85565-F332-5598-8DCA-3F60C7B8A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B1E539-6573-7F77-6382-21E8B194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04666-067D-4999-A8C3-CE1C70975D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31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6DBA049-505C-3603-4262-1C3C185F3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093A6B-5190-DA4C-0448-5132F8DC8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1AC6A6-ED26-C1B5-FD74-39321869E8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F49AE-BB04-49A1-8512-4C4C35FA6C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9C3A92-C6EF-A277-DDE5-5F95C73517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0F830C-754F-85D0-4E0D-42C07AAE4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04666-067D-4999-A8C3-CE1C70975D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13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6434" name="Picture 2" descr="13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7459" name="Picture 3" descr="139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-14288"/>
            <a:ext cx="9144000" cy="687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2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2024-03-10T22:34:14Z</dcterms:created>
  <dcterms:modified xsi:type="dcterms:W3CDTF">2024-03-10T22:34:14Z</dcterms:modified>
</cp:coreProperties>
</file>