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54F0-676B-DCA1-C49C-190FC3A0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26AE3-6202-0B71-76B0-7ED990F2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29829-0D59-2AD8-3321-8AE21119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5488D-AE7F-9416-82FB-31361F86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C7EF5-E924-5F64-DC70-066E991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6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CCA3-DA21-798D-4D81-3C5375CA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97C8F-1974-1D57-F5A9-2A65DFA3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FD7E3-3A39-9AF1-C8A3-A18CFD78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31C88-2D05-D769-962C-33610A1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6BCD1-2988-AFA8-4B25-FF5F2AAD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EDD81-30B0-405E-176E-533A9B6E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F2D83-E674-D790-4BF4-3289EFCD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90D0A-99BF-86F7-AE32-731EC178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4E6B2-CA4E-930B-17B7-CDEFFBA2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2EDCD-0CA5-7309-31DF-FAF2CFE7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2474-817D-9D16-A033-E7BE124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25EEB-6217-9F22-63DD-BF1D957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C5ACC-2456-B327-F11F-51CBC57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65171-805C-BF30-D4F8-2D21BE40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8341B-E173-21F1-4951-AEB2F704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2D9A-A1C6-85F5-E550-571EC00D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F00F2-443A-CF18-A94C-4A52A2AB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9F0C3-EA3D-D8B1-7090-6C8B3D16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42DA1-C151-C374-6770-9A9DCCED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33576-5D1E-94E9-19E1-AF03C8D9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977C-185D-86FD-BA29-29198D62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10183-A543-3B2B-46F2-CB4D04DB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9A671-7143-B541-D0DB-2A278D3A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7557E-A42A-AD7F-A639-40A2A47F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192EC-F4EA-4C85-50AD-F138973F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17153-895D-BE49-6C62-0B36F585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8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CC18C-8C5D-623A-A4EE-8573400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123DE-67C0-5826-9A41-4950FA41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F4A09-D99A-993E-DF87-516EC679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9F1C95-0602-FA44-A07E-DEEF59F51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630FF5-0D75-950B-B4B6-55604895C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91FA8-329D-2CFA-5049-8D8604BA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2B963-900F-5F32-F92A-2FE81308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156A-A8FA-66BA-4728-F4226B29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70B16-84AE-5883-6309-1705EA12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CA770-334E-E573-DB52-35FA0593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D0D58E-17D4-B567-7D9E-FBD608C1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F68A5-91D8-9849-9B2F-AA188094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55B196-80F9-719B-C9EE-91226BDF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73F51B-7518-0AF4-4964-712BB91A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5488-83C5-8D23-F66B-6C2AE551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2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D2A5-FA14-EC12-7AC2-67622D13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26D38-29BC-65FB-578B-E290BE54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51B64-B2A6-D33E-8AF6-FC546291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71AA3-77F2-0127-BC51-0889BA98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287DE-FA87-8978-077B-CE514F88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C0ADA-4437-E380-B781-3C3E19A8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5E091-C489-2B98-4A9D-EE99888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3B193-8713-2B5E-3ECE-61C31836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ACB8E-3CBD-B52C-ABCD-E9232BFA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1A5BD-95B0-7833-9318-05B3502C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445CF-A711-23BD-7646-6B3A8BA6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7AADD-E9C1-4CF7-43B6-D122A51A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0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4B5F0-8BD9-E9D4-AB5B-54A1ED74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A497A-3D04-4AA5-040C-510D54FF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39880-B215-19F4-4A41-28345289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7509-CB73-44FC-A0CD-3123838949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6397C-5F44-BDC9-070D-3096443EB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55FBE-1E39-CD7F-AE5E-0741B897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16DA-C30C-4F99-A0F6-ACB817C6A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5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1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2024-03-10T22:34:18Z</dcterms:created>
  <dcterms:modified xsi:type="dcterms:W3CDTF">2024-03-10T22:34:18Z</dcterms:modified>
</cp:coreProperties>
</file>