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F85D-8229-CD40-5A57-EA04B3EE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9DFAD-85C3-CE19-2091-9ECE09101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3EE4D-DE8A-C454-9605-D453C376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9B036-1010-D21F-E1E7-57120B5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00B7F-82D8-D6BE-F7C0-570A5B19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64837-75E1-1C0F-4734-2F7CAD7C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04BBA-792E-ED0A-9F07-5908B5A7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A2A5-A309-4AE5-EDC7-CEACC891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E572E-5A21-7749-D44D-63426C8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A7D83-3981-4929-7BF6-1DCD9C4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8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88985-EA91-F18A-5E91-EF738EAEA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3AD5C7-70E4-961E-0A52-8D8017A8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2A6BB-FFEE-F2DC-00EB-41DE05A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47A21-77F7-3F2F-7F0A-3F2560EF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06F57-E950-38FA-E10F-7F1E579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91226-5484-B864-3727-602FF463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9E348-3DCB-0E65-0684-2ACD5BD2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7EA14-77D0-01C3-E9E7-D3FE2DA2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F5040-13F3-2B3F-5F72-3E57CF61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71175-CEB5-FEBA-8176-C48A1F45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C611-E7DA-75FF-D5B4-F0E7D8F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6EE4A-F286-4AFD-F294-DE39B157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F6502-04F9-6CD1-AA14-61E097D8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1A3A1-0E78-EDFD-970B-BC97490B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E385E-105F-B77B-C863-ACDB4DA0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2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006-A2FB-B9A0-5EEF-C48F9E91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7BDF4-E970-E2EB-9DA2-4A72021D5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2E20-15E2-1D4C-7B3D-897C0E2F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09DC2-50BC-DDA8-B796-C4F72B94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1FD79-7490-0422-DDAF-AA0FC4EA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A6B1B-126A-CCF8-7EFC-E569F004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87FF-4061-7CE9-B5AF-D8C47A3B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956FC-0ABC-C5A3-0A7E-39958D5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E0040-C869-4C7B-A5D0-BDB166B4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65ACB5-9854-E1F6-8997-E47ACFBE8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18E720-6046-D8C4-CE1C-22C5930A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086CD-E365-EB60-D038-0D7B504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5171CD-32F8-7DF9-AB5D-A63B607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921E20-22F5-6271-58A6-B39141A5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C590-34C8-E6A1-A880-BED1630C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2E40A-5FA9-8CF9-FAF3-C74F9728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75A6B-E9A3-0BA4-B28D-5B6D5742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5556B-A222-5994-6E68-F607FAB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0EA55-D95D-456B-8463-5028D66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E5EB7-5CC5-93DB-0962-5E3462D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DDD11-31E7-A7F3-9A55-F805EE2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57805-03A0-71DB-B010-95810B45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1378F-7859-E491-FCCF-C401A2D3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2BC631-A997-B5C9-D31A-3FB654DA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635CD-AD18-800A-8800-4740EC0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EA003-3699-B845-7611-FE2D11BC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76BCE-EF91-6336-CB98-752EA82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CE372-85A3-B5B5-D692-E7E4E0B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D92F4-E6FE-9C8D-8F5A-861D58F86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65A80-CD84-46A3-9DBB-47D401B7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4562C-88F0-CF14-3D58-79A82F88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3886E-4F62-E235-187D-45D32E25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502A5-D591-B9AB-3639-1D1552B9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87EF9-0A48-90E4-720B-8A5BD2F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103F8-C75A-EEE6-DD40-F97D0526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05FBD-6716-BD02-6AF6-0E3B7E48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0DC-1C02-4CC5-B823-646FF964A1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D73E6-6834-B81D-5AB3-888A916B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D3950-44E2-4A1D-3EF3-0E3162853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A322-E535-4902-AE7B-518A02596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1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2024-03-10T22:34:23Z</dcterms:created>
  <dcterms:modified xsi:type="dcterms:W3CDTF">2024-03-10T22:34:23Z</dcterms:modified>
</cp:coreProperties>
</file>