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15555-60C1-BCBE-4157-B259B5C0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0934A4-DC0D-BA0B-C0F6-2083974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23ADD-7429-1E6D-7596-7AD6DF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F6778-9CA0-3D9E-E1C9-504E0D3F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3E561-5596-C24B-9DFD-1DB6437B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0ECC-1D68-473C-997C-A9AD5F39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1075F-C988-2B88-EE79-8DD61130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18A27-C9E5-556A-DE57-F05E7E29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4E9D3-AAC0-9468-95CB-957DA955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40552-9777-2293-273E-B88FDC84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2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4FF7D-FD47-377B-C1CA-D859F7A51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D5EE2-E24B-2B41-AF2E-68A1C5014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B636F-8A63-D913-B767-1BEC2616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1060B-4EC1-BE3F-ECBF-83D46EB3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3DEE-FCA2-5CA6-1875-EA78E67B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8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9F66F-3659-DD3D-CF36-129283B3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E22C6-AE22-CFEA-BEC2-DB2FE4B4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D6077-E137-D02D-6AE8-031C1A3D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0D091-BF47-125D-6537-B05BDD3E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B7968-95FC-A86B-B2F9-3FD06C8A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1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D11CA-12F7-E392-75C3-75838920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266CE-9A6F-6048-EE96-2D5742EE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EC749-E957-AEB1-D8AA-4C8D9719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F097E-3B3D-63FA-5571-EB6F2077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91AE7-D203-5E51-847F-87B61BE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4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98176-7EFE-7490-F023-0575C2AD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DAF52-C45C-41B3-3DBA-1A0897F80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9B4E-7972-496D-E666-A6A8604C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BF2A8-A549-39F0-1F69-989F4C1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CC044-3DD0-4E13-B730-3B2AE488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67972-F436-84D3-033D-03261113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9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BE6F3-B4CC-8A2D-C1EF-E7EC41A4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66E5E-AFA3-B6BB-B3EA-C8EDD5D2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2A00D-47E7-D9BB-C04D-CED6F28C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735F9-D630-9A6F-F911-B74DDC8C5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ACEF54-8CB8-DE02-C8AA-23D291AE0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708D3D-6F9A-6DE3-724B-94C909D8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3481A2-38F5-77FA-D8CE-91D0DE5D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2744F-02B6-C735-C5DE-BA854F4B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3EC3-7864-4F9B-B0DE-038F80E5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B5C3E-37D6-C154-4486-EC7D5AE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99BC3F-A69E-335E-F942-21901F74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00E338-10B6-05EC-0C6D-A28F7FD9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12070E-53EC-52FC-6691-A4FD768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D2CAA7-73EA-4ED0-E10E-EE7C7AFB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32786-0DB4-4EC8-3B23-4D6BB68F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3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028B-309B-67D0-D4D7-DA8EDACF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EB5DD-D6E8-8860-4E7C-41C5ECC1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A95F9-22E9-EFED-26E4-44DE41F6E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597FD-8D32-3895-6DE8-33BFEC7B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45066-A68F-CED5-82FC-D6E1874F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79235-797E-6631-3906-15B1C6DF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C07B9-78AB-79DB-61BB-D6284EFA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A0E396-5A1F-0E32-6545-22B1C2F6E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2F45D-F52A-0427-0C01-BD3DC3CA7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080CD-C349-CF08-CAE5-41BF3795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CA883-286F-6AB0-9CE4-67CCBE33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6D1A7-5C72-780B-1DB0-B2E5202F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678CA-FE2C-D1D6-D76A-3997330F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E28AD-C6B5-A681-9FCA-D5502C63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941D3-062A-47AB-7490-0E98C1A4A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BA12-C671-45C8-9A7F-659CF2BF9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306C-7F1E-884A-A0EF-B01D2E85D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6ACF3-A652-AB97-A0C8-E6A41FBED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4023-E11F-4687-9CB2-7F04D5D2A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506" name="Picture 2" descr="13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2024-03-10T22:34:27Z</dcterms:created>
  <dcterms:modified xsi:type="dcterms:W3CDTF">2024-03-10T22:34:27Z</dcterms:modified>
</cp:coreProperties>
</file>