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4CFF3-E2A2-F899-6376-C2286BB84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14AE7-08E7-4B77-71C7-52A3449B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D7E81-9F60-6366-EE11-D95C0A23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01E3C-F920-0E04-037B-E78F693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CE4C4-4C13-05C8-3969-F29ACE73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0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A7A3-A7A7-851F-1F30-CF0D2025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B6D603-950D-C2F6-E09F-F438A5A0A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39234-AE76-96B6-7F25-A342071B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312B1-1F5A-CD99-C06B-DC2C1A8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21E30-A9D2-853A-FB0A-3738CB57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3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09F5F-D8B0-F599-2B95-076F1753F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24677-5FB0-E92E-685C-A2DE3EFB3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DA999-E74B-095A-B95D-48C6862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7B2C1-4944-72B3-385A-FD982BD0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C8BCC-52BF-0B85-D79A-2B1322A8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13050-3D21-EE4A-E1FC-26AB2A66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55421-0220-FDBD-5C5E-E2D20EC9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96E95-D372-4A2E-AB5B-F689BCF7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D92C1-F541-7095-4943-CC2406A5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04E84-0C3A-AC7A-9B9B-C1EA53FF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06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58F8D-8A45-3A96-249A-B55AD9F7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7D9F0-5AA0-FA13-7CE0-AB037A90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7A95D-8D62-862E-7B65-E74DCF88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0F23F-F1E8-2EC5-3DC3-85AC6CA7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BED70-9784-8FB0-5C32-31653F5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5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7E956-5F7F-29D1-02F6-1D16BC28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1E2F8-6CEE-9929-CAC5-2762EFA5A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88472-6988-F668-2E6A-A94D0F45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FFC63-5B91-C4CD-5E49-8B70C9C0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5EF03-FCBB-066D-F68A-1A974074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5F3819-917C-172B-49A3-E1E7F92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5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39B66-57BB-91CF-8799-A835503A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98B95-1F9D-E6D5-BB1F-BC9205E9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8A8CA-8F6C-9E38-7922-1881C612A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6A9E2-3A3A-7B25-04FD-71F3E37C8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ED452F-566A-5EEE-E97C-4EF54299F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74CB8-A15B-28F2-1700-44C1661F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0B99C1-55AA-118D-1941-2F4DD6C1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2CFDBF-5808-5EB0-6389-B4631239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48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633E0-6A40-2306-A02D-82F94ECA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4A8E4F-039D-BEB6-A88B-2C839CCD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5378ED-D779-0468-F782-ED31338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D83D2C-D7CA-9CA8-461F-A6159EA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2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4E16AF-34F3-9DE8-514F-89C9FFE4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EDEA9F-55F5-6DB2-ACCD-D7CD7DE7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13798-7593-FA52-46B2-53E0D507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D5D6-37B2-66DC-2FEE-AF6B2646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90721-706F-4D87-444F-7D4AF072C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71B8A6-F7E3-3A20-D0C5-BD757FA7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94FD8F-AC4E-FC6B-B25A-C39323D2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5C4C0-A5D2-665C-F32F-EFA88B68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4D549-2EDF-142D-2351-A0FAF7A2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E5B01-589E-313A-A0CA-C127018B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8AC845-8012-965D-E8C8-7FBD542A1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6E5887-7DE3-FF20-7542-B84714C0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E6B4-091C-0E57-9B26-DDF41494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D3705-7D2C-7038-E08C-A1E62E86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951048-5F79-5F8A-8274-470E10E8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FFDC51-E951-3F5D-F229-FFA14B12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A1562-0586-89FE-97C2-F951E65DB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3F901-89E2-2EDC-9724-F4A8ABAA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EF7F-25F0-47C9-90B5-AB12806FA1B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A1AF2-BC02-0CAA-7415-6181EAFFE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3ECC2-2A8B-CBCC-4AB9-D5F59DE5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4A81C-4C7D-4319-82BE-EE7117D0E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27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554" name="Picture 2" descr="13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73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2024-03-10T22:34:36Z</dcterms:created>
  <dcterms:modified xsi:type="dcterms:W3CDTF">2024-03-10T22:34:36Z</dcterms:modified>
</cp:coreProperties>
</file>