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5006-3843-BC77-317C-25E81997D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56394-6059-4839-A929-C583AD5B7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DF9D2-9F96-9A09-61B2-6C1D65FB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B4485-9E6C-AF36-114D-4D3D76E8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2F01C-5658-AC3B-FD21-3B4A53F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1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A622B-15E4-4C78-0E79-C548D310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867AF-BACF-C60F-ADB1-BFA94338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F94EA-0C4F-555B-2C35-5E5D269F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6293B-CA0F-D0EE-1F88-4709768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2E8AC-F0A3-EC73-1BFA-CBD8B411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5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FEE72-84DE-34FF-44EE-921707F20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E4F65-790A-2BD1-E68F-9C22AE8B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599C6-9736-7075-393C-569106D3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E5CB8-F651-D276-FD0D-22DB4561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2D9E7-867C-6B5D-3801-D48E6C85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C2FFA-124A-14E5-E6AC-FC0A3C83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314F3-1085-B098-864B-BE44CE35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BB84C-1BA2-7017-6A62-C175C70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FC79C-C569-E446-E623-58436374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BEBF-1E7B-725B-CE80-CDD04D5F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DCD6A-341F-34DE-5654-027A6F6F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86BDD-FEB0-0E65-4838-B731F6B7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9C29E-A270-4616-662B-72A23BDD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64C3-C73E-B8ED-A0E3-FF2320D6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57CDB-2B5B-6A2C-FA35-60B3CED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9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58A3-9463-853E-2CA8-949A2431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83235-4FDD-A5B3-99FE-7BBFF233F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5E833-7F94-E9BD-F954-EC9D747CE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788DA-CA65-AB3C-3235-B26FD83A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D52EB-3763-71D5-E81D-5F997CA6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24C1D-A5F2-799D-2BF7-AB8706EE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0DDB-1CBB-F935-F552-1CE3347F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B6647-D137-A781-75FC-1B716AA6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C3C2B-F4C8-A2C2-B826-7BBBACE0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79565E-D018-61AB-8BF6-DCAC9D7FF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19E99-3F97-3A11-2463-47E5AA89D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F7905A-01AA-1116-AA79-97DA386C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068B9C-7B11-53D1-9FC0-38A321AD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CAA1AC-9240-4397-741D-C0405E0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89796-5110-A5C8-9ABE-1A98F694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B0327E-6610-BFC9-516D-7D7ECD49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84F389-E648-7644-31A8-FDC00D9E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17E53C-9C5C-6D43-69D8-679260F6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4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4A759-E321-C879-AFCA-4E05322F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549328-3FB3-9259-3814-72296974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5B6EE-96C4-BA11-FFD5-CA6A50D9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122DF-3B5A-0240-83EB-A5F94AAA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6BBA5-AF56-F9D5-0E0A-3DC0B969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6992B-6D16-BDD4-2323-16B8CAD57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1EF54-9A3D-AEA1-BE70-BB380D8F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573B7-2725-4BD1-2EB0-DB2F8369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1A7FC-FDEA-B9F1-77AF-712AE657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1E38-68DC-7B0A-0F4A-3386F8F1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46A4C-0B30-6D37-BC20-2F352BDD5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D24B7-56D0-4250-5147-30F1E57C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AA6CF-84A7-9009-12B2-816234D6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6B6E1-FE27-4A93-0FD7-F559CFC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88A6-174A-9776-EF6E-52186C27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A4F2EF-E2ED-7C37-4A73-95F75A55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2DE7-5CB7-A8C7-9284-0EFA08561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3B5E7-87A3-B279-C3B5-048692225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D4EA-6306-4DC9-8CED-1DEE7E8F43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70492-1FB1-EF6B-8099-235C32C6F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88A23-54BB-457D-3CA0-ABEF036F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2999-78E5-4816-8714-51AC53BA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2578" name="Picture 2" descr="1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2024-03-10T22:34:41Z</dcterms:created>
  <dcterms:modified xsi:type="dcterms:W3CDTF">2024-03-10T22:34:41Z</dcterms:modified>
</cp:coreProperties>
</file>