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9D873-7FA9-697D-6222-D378D0E54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9F1387-6141-8EBF-D485-8F9952005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8038C-346D-5A46-F18F-5FA4340E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25C8-448E-40A9-9B38-4E25EFEF6E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FEB04-A9D6-1A8E-2921-2AE47437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4FDC9-03A2-0AFD-3FCC-F2257051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2DB2-A8E4-4AFA-8F69-716C3413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46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8D64F-B5EC-64AF-A1C9-1259CA7C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341045-6FEE-308D-C675-C9D0EA257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1EED17-67A1-5D67-6C7A-EBF9076A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25C8-448E-40A9-9B38-4E25EFEF6E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CE52F8-A3A5-269F-4EF9-F41E1768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7FCCD-F369-3A70-4BC7-D340660A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2DB2-A8E4-4AFA-8F69-716C3413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93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25A06B-D46B-6483-0D72-EDD944642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090427-A1A0-9D71-D219-F73B3ABB5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1DF6D-DEB7-CA12-B90E-BA994269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25C8-448E-40A9-9B38-4E25EFEF6E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F0FA2E-6BE5-FBB4-AD40-C52B8E42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9CB24C-68D7-6F2A-EE8A-394C4370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2DB2-A8E4-4AFA-8F69-716C3413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77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BF511-DE2A-AB0D-E69D-45ABE3D8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726F3-241B-0A61-C593-E142CA74A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FF7522-C10C-4F69-86C4-745ECF5F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25C8-448E-40A9-9B38-4E25EFEF6E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21EA0-9DAE-BED5-30D2-8DC55799B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70EEFB-3312-18F6-719E-15F8A843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2DB2-A8E4-4AFA-8F69-716C3413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969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4E0CC-E871-E47F-D52B-786B0C306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3D184E-EB75-526B-3E62-8947B5CD6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B9928-AD1F-1B26-1C04-B7EBF6C7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25C8-448E-40A9-9B38-4E25EFEF6E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56733E-4139-BAD0-0997-CFD9FB5B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B3154-62DA-5FBF-BE03-C5CEEFD9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2DB2-A8E4-4AFA-8F69-716C3413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54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9614F-0599-FA69-C638-38DEF2A5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2F239B-866B-14E7-C15C-1A177B57C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9D446E-BF42-53BC-623C-31419100D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81CFF3-7AA4-CB8C-521D-18FEB634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25C8-448E-40A9-9B38-4E25EFEF6E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EE7965-0998-7F23-4CF5-5A40F98B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81EC63-23E5-272C-4938-7C3421E3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2DB2-A8E4-4AFA-8F69-716C3413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59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F61C8-577B-3FB6-8C9C-A396CC27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B083DE-75D6-2C64-9983-272458C6F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4E0B9A-DBD8-3589-FBD2-DE206313B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8E0F82-58E5-7E37-5FD2-2A6A45CCC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151825-3A56-3C39-E601-970B6634E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CEFC66-1E0C-F7C0-D8C5-8C5E7170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25C8-448E-40A9-9B38-4E25EFEF6E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E150D1-B47B-77F0-29B6-8CA90D18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44FF04-4CE1-5B22-AB14-7DE2DCFC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2DB2-A8E4-4AFA-8F69-716C3413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76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78DBE-94E5-8947-DF26-7439FE19E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1BC8DD-B33E-3D72-8EC2-3959F7604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25C8-448E-40A9-9B38-4E25EFEF6E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70A4E4-A3D0-27FF-0DD5-8F436AD5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2FCB80-6D39-0A58-8A29-B222AEC3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2DB2-A8E4-4AFA-8F69-716C3413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09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8BF8C7-4DE0-81FB-31C8-34D9DCA9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25C8-448E-40A9-9B38-4E25EFEF6E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014C0F-B8B9-7C68-FCEB-3BF6BD98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28CD83-067B-4C28-5827-8A769B8F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2DB2-A8E4-4AFA-8F69-716C3413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33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0F94B-CD64-0CFD-8969-ED71CD6C3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A7BD0A-E85E-9BE3-83A3-5A9FE4E15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573DF1-0D8D-8BAF-A8CF-623765F04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5645FD-E355-6053-E32B-6F12BF7C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25C8-448E-40A9-9B38-4E25EFEF6E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4CE2FB-B62A-2492-E707-4BEEF300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337D44-ABC4-B856-F475-541050C5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2DB2-A8E4-4AFA-8F69-716C3413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94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D0203-5DD7-9A76-42E0-344D2805B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589DEC-B883-8443-273B-659A4D292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8E182E-723B-E292-7DA9-0D312335C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C88166-D29E-8EA3-26E3-9831A060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25C8-448E-40A9-9B38-4E25EFEF6E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1A9A37-055B-78C2-09AE-D7B744D8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0A9081-15F8-98C6-6C2D-97A5DC00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2DB2-A8E4-4AFA-8F69-716C3413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60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FBC12C-5D9A-4826-DC6B-12B430963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97C6BE-CD4A-26C9-9C35-54DB479F5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68779C-AE72-C3CC-BFB7-27C410C10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725C8-448E-40A9-9B38-4E25EFEF6E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9938B-E391-5CCD-890C-1D53C29D4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70251-4261-EF6E-DA9D-11600510C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F2DB2-A8E4-4AFA-8F69-716C3413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30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02" name="Picture 2" descr="13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2024-03-10T22:34:44Z</dcterms:created>
  <dcterms:modified xsi:type="dcterms:W3CDTF">2024-03-10T22:34:44Z</dcterms:modified>
</cp:coreProperties>
</file>