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A4C30-B471-7CDB-6BC7-43DE6357A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BF1F93-C9BE-56AE-F92A-6B021154A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F0864-B690-32EC-7664-F93FB79A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390E-FCB4-42AC-8419-A04C98031D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FF9F51-B6C0-38AD-C0F3-AB3F2E3EA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8F004-A81E-0BB9-9309-A946722F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FAC7-F403-4C03-A7D3-FA1B28F8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62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5E805-E072-6675-71AE-80A4C77F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FBE8DA-7A0F-C30A-2D69-7C135E306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9CF899-4051-097E-F31A-E7FC150A1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390E-FCB4-42AC-8419-A04C98031D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9B0187-D944-FDE2-29A0-68269106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45A4D-F6EF-CCF8-2D08-47F19F08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FAC7-F403-4C03-A7D3-FA1B28F8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1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B2C91A-E495-7955-CC53-ED2CD9DB7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BA126A-B1EB-EF36-96EA-F337A70CA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C6CDD-3F07-A89E-F6E6-2F90070C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390E-FCB4-42AC-8419-A04C98031D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1150D-ABEA-51AD-A23B-F2CD7677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E02235-19FD-E33D-0A6E-0AEF26F1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FAC7-F403-4C03-A7D3-FA1B28F8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19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FA664-E621-E991-0769-EF54B010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D2D37-56BE-9FE5-DD24-ECDF3488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864C1-51A8-3617-2D98-87232FD92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390E-FCB4-42AC-8419-A04C98031D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2D3E3-7C93-14F5-06D5-7B6E64C8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0CD57-5CD9-BDEC-C871-3911ABD5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FAC7-F403-4C03-A7D3-FA1B28F8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51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34CF4-B122-00A5-0039-700035E1E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CA1D90-824A-0A3B-DE1F-3729AFDE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AF972-3728-73C4-E4D1-52BC39D9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390E-FCB4-42AC-8419-A04C98031D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2BB2C-5DE4-F9FD-002F-403C6C98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21C873-DAB5-A5D1-7C48-C5BC8D47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FAC7-F403-4C03-A7D3-FA1B28F8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73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64A02-08EE-C81B-0C3E-E360105B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BE6D08-71EE-3676-C6FF-81F993B95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77E393-E655-D12F-908A-6B93B1284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4F4B11-7B88-6F49-3188-C45C90C6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390E-FCB4-42AC-8419-A04C98031D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35BF-DCB9-1865-AE38-4239F92D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D106CA-617A-AA96-7FA4-13FC51CA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FAC7-F403-4C03-A7D3-FA1B28F8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58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B845E-C190-019D-742A-EA8E5245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EE625C-15AE-AE91-8349-C03641FB7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CE4B69-9839-75D3-9B2D-1278A4A3A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B19433-CC99-873F-1DF7-9E7FB2091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81CC4B-2C6F-4B0C-52F2-1E389849D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B420D0-263D-CC2A-C665-61E7AA1B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390E-FCB4-42AC-8419-A04C98031D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E0D062-13AC-2ECF-4945-EAC1AC6A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01DB81-D72D-C94A-6DE7-FC67AF02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FAC7-F403-4C03-A7D3-FA1B28F8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54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36A50-FEC2-2A6D-507A-D66FD6D7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D238E0-6424-C35C-AEB7-A9A60BE8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390E-FCB4-42AC-8419-A04C98031D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0AEFA7-4057-F013-9DEC-30B799906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0C0960-2C68-973A-445E-2814A809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FAC7-F403-4C03-A7D3-FA1B28F8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57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E5B8E7-36A6-536C-58D1-8824801F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390E-FCB4-42AC-8419-A04C98031D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BABF5D-1531-83D4-659E-36EDD28B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81A1B6-187A-98E9-FD08-12F53F69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FAC7-F403-4C03-A7D3-FA1B28F8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80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1B5F7-2C42-27E1-1424-3F6A2CA0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1C1319-AFA7-245B-1BBA-A60367538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53FFFC-F3A9-551C-151A-87F60274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E15FB9-01C7-2424-646B-FDAC32BD2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390E-FCB4-42AC-8419-A04C98031D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2E6DA0-F5A4-3CDD-3341-FA8B39F5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440DBB-25F1-70D5-84E5-DADA9668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FAC7-F403-4C03-A7D3-FA1B28F8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99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52277-F55E-F93B-6BBD-4E08BBAD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BCE605-4081-0B21-5367-AE59A7FB4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292828-BD04-5061-BA68-1055A0C08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C96C74-57C1-84B1-CA09-E7968A33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390E-FCB4-42AC-8419-A04C98031D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EE1903-0FE4-B186-5DB1-4108229A2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7CE0A4-1D6E-EEDB-F4E4-F7712458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FAC7-F403-4C03-A7D3-FA1B28F8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38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581DAE-488A-0A0B-DC11-EE86CA94B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3801AC-76F8-CF52-0235-DF3695FC6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60036F-2E7D-B5B7-F29A-AE7A94BBA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9390E-FCB4-42AC-8419-A04C98031D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83232D-C9CD-DBF0-6ECF-F8E3C78AE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4F086-6FBB-36C9-2B83-B7CA43037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BFAC7-F403-4C03-A7D3-FA1B28F8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68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626" name="Picture 2" descr="1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2024-03-10T22:34:48Z</dcterms:created>
  <dcterms:modified xsi:type="dcterms:W3CDTF">2024-03-10T22:34:48Z</dcterms:modified>
</cp:coreProperties>
</file>