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B812-6F68-CF60-7B2D-9202FA5A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48F36-2DEC-3293-D29B-46A86DE63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8C2B2-202C-7EB6-03C7-91DCC2F2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3E817-9E8B-F262-DB2C-D383E4BF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C1361-1940-D785-21C5-2DBDA880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5C0C-E315-8195-7C5E-F0D986D4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037E3-F6C6-BC15-10EF-F389D77B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ACD68-B4A9-297A-8711-8F563613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9B594-46C2-C034-6F79-4CE2F0F5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4CFA-F854-1753-C147-92A5CFDD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C1AA0-5E2C-48E4-2813-24200DC0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4173F-2269-E68B-23E7-8D815D1F2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4EB29-C725-78B1-19AA-DFDD835B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4F7BD-8046-24AD-B7CC-E3F2D8F9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AF1B5-E30E-5EE2-27C0-54DA8509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C5F7-A854-DAFF-23FA-7513CDFB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5DD24-F1D9-F4CB-553F-23D007D7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E54B6-0F8E-0CBB-96D8-DC0A5E08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3EF60-EB1F-0218-655A-7775353A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175F0-FC9A-D206-6709-D2237136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1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9D65-7616-F5BE-FBB7-C78DF2FC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A1A12-A66B-E43D-D2CF-51864819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63EAA-0B28-7F6C-01B3-CCDCA5D1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E1A11-F86E-B581-85B7-A2886B96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408F1-A06D-5E7E-F5AA-B0AC4A11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8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FB8A6-F1A1-0E1E-D56A-5146B1F3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5C093-C8FD-F6E3-C7EF-AB0BD3D12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AA9DC-CF9D-2A70-2493-9FC6F49ED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45883-4D2C-A80B-43C4-39B941C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1ECBC-89CA-1F87-77C0-4D5EDA8C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9A06A-7EAC-2E40-45E2-B3FC1E05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2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F4FE-1E1B-E729-EA40-31A3E2EF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6A6BC-16AF-660B-7705-3BAFAC20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6D779-7E26-109B-AD2E-0E9CF34C3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03AA6-B9C7-24AC-B268-FC03EAD86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1167E-AD45-275C-F8C1-6956DFE39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8944C-6F4E-4613-27E8-17E62C03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BCE7E-6BA3-459B-1A57-6E96803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C60A7F-3B3C-AE5F-B3A5-2B68637B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E32A3-6962-533F-5B55-94D85233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8D24E6-241C-CD23-A99D-13905B8D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817FB9-938D-4402-E0C9-47D40456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D8D681-235C-7BB3-0421-8DF6D4D0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8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A9CA9-E995-27AC-274A-959ED403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DB5700-7315-8E2C-3E80-D9C59FA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0F3FE-0C84-751B-34C4-D61C54D5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0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5B4FC-C29D-8F53-F717-F8541EAB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FE6CD-DC88-34A9-2E86-C6CDD493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E1141-BDE0-0D50-3EA4-9C637D3A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72658-A346-6558-C9F0-438EA956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95AAF-9A09-E83D-A9EB-9C5DEFAD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BFE14-4860-B145-406B-04689150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1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2F8AD-2CFA-5D7B-E848-97FA4799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ADC35C-CB30-E81A-F192-81FEF68E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A538F-F2EF-3856-56F1-518D1DE4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9A5F5-B5C6-524A-333F-728A8E20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10D13-310F-BDC7-C725-799BB8CF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AD743-6035-EEC8-1660-7FAE5B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0BCD56-25CC-0112-8807-CAF963B5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DC98B-3C23-4136-50A0-58B0040D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D94D4-6F98-D2B7-33B8-B5D66930F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1CFE-771F-5255-554E-B7E0FDDE4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40260-1F3E-FCBB-D5AC-642F333A9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8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7698" name="Picture 2" descr="1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2024-03-10T22:35:01Z</dcterms:created>
  <dcterms:modified xsi:type="dcterms:W3CDTF">2024-03-10T22:35:01Z</dcterms:modified>
</cp:coreProperties>
</file>