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56A4-09F7-D063-314A-760010F8C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78BCE3-3028-A8B8-222E-D4AEF87B3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851F9-B246-3C69-9227-2C1F9680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B4586-4E72-FDF4-7493-774524A4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246B6-A59B-7DDE-C896-39483E61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4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D76E6-4608-A3CC-87F7-8612D853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EE4FB-389F-162E-242D-8C02CE1D0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FA2B1-8BBB-2764-0B54-2C406986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D58BE-9B2C-F921-4570-E2B5B46F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53A01-5516-7393-0E23-EB4258D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C9E8F-2602-C11A-BDF6-D20B824A7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1B21E-454A-341E-F7F3-E3B3746C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D0E38-34C2-F0CE-2D5A-2B4A0C3F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E42A4-13A7-5902-4B8F-C053D03F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C4376-E896-DB85-53BB-572F04EA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9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EC880-4B49-19EC-8B7C-46794135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B1B74-4DA7-FAC9-FFA1-2E661914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A2C4C-A586-9FC5-5DB5-1F8DB872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410BD-BAD5-C86A-3CD7-AEBFBE3B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6F802-BCAB-B26E-9222-405D3084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1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932E6-7F8A-F104-9263-36E8416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588D3-B6AA-7D2F-05A5-19100B34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904B2-1875-F000-FE06-8B955363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CCDA-FBF8-DE1D-F6DF-0180C5E6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30CAE-9A9E-7A01-7DC6-AFD698CE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B611B-A215-3FC2-6557-8B83CDEB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E8220-199B-08B5-0032-17B81E6EA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57360-BA7A-646C-7F13-CD452390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7BA67-C7B5-52DA-1CE8-66378890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7C37D-F101-B74B-D604-72232E3B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52B72-9DAA-A9F0-9C08-889B2B8A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7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AF83-1414-BD2D-B65B-0A504F32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7A2EF-989B-338D-0202-1471474E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C7A0A2-5BD1-1726-0E99-38B3D19B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AED73-BCE4-EA66-7A76-CC1C829CD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9A98A0-5ABF-BE63-5B66-5142C8E6E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B4D647-F14E-600D-6B43-BDA29A9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84A91-015A-E8F0-C02C-4F207732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FF8AB-AFBF-5CF9-7BB3-03D87343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00071-B73A-86BB-D03F-1E6FA5B7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90D19-4927-E904-A75C-2667F584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BBBE2-3596-A0F7-3357-87380965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5AA6C-F70F-1735-965C-EA466729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77443A-1CD5-FB3F-0A92-24753D4C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7DB8E-08CE-0ACE-AC80-B3FBC369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60FD5-C95A-EB58-D92D-D0949D1D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55821-6825-6B3C-D832-951E5712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DB8CF-F49D-456F-3FDC-837E3CB6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8A275-7EB0-9E37-9D8B-D22443C57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AEDAA-FBFC-8FDB-D906-987DBCA1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6858C-51B0-7C0A-7368-CF16388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76180-401C-8140-EC16-4B54F896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4018-2768-B005-5C60-A324A2B1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B3600-FB1A-8405-19A0-0304B3F6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D16EB5-4EA3-6CF0-85AE-5F3E38992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0EE48-B1BB-FEEB-FF20-FA69E062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1692C-CD62-0A75-AA0F-CA6D5B89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59207-CD0D-D3FC-291C-0212628E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0D7223-2D3D-65DB-610F-84C7E18B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9F988-081A-7448-4E97-51DFAA86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1F77D-E836-CA79-A098-EEC37242D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C03E3-E038-E662-FF09-67FF3ABE8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3B965-3512-0804-4DCB-94C4EB2D0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722" name="Picture 2" descr="1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2024-03-10T22:35:06Z</dcterms:created>
  <dcterms:modified xsi:type="dcterms:W3CDTF">2024-03-10T22:35:06Z</dcterms:modified>
</cp:coreProperties>
</file>