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075EE-D8EC-ADE5-1586-E59C5253F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381307-FC32-2A42-D466-05AB26356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9F8E5-E13C-2048-9A47-07020C8E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5AF2-4657-42C3-A801-1C1D31221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304F2-8171-9CE4-6377-3D6EF7D7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32567-6709-926A-9790-5D42C673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92D-2D9B-4F27-B52F-80B0F564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32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A9D3A-A4CD-DF2D-2CF0-FFABE001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09BAB8-1615-B463-D1D5-1F6D0224E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102CF-DFF4-C4B9-2560-71BC7EDD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5AF2-4657-42C3-A801-1C1D31221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5E6A4-0B20-720A-BBC8-10FF1285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7BDC1-B028-7B9D-6BD3-DECAD0FC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92D-2D9B-4F27-B52F-80B0F564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15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6411BC-93E4-759F-E9B6-832CE8A19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57B03E-69A2-C707-A864-A7E02E002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F3B52-D239-BB1E-F3A0-82EF9E8D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5AF2-4657-42C3-A801-1C1D31221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F47555-BE3B-8B49-85B1-18475E99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ECB44-6E24-5878-83FE-B7ECED90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92D-2D9B-4F27-B52F-80B0F564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98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392C9-8E88-6F46-4458-114FC454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F53428-9288-E426-4EC4-CB1010FE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30A16-DA9C-4EB0-036E-F0D6C79F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5AF2-4657-42C3-A801-1C1D31221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0CA99-DC71-9D82-DD61-4E3F64E7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D6EEC-3D78-9A8C-01A7-86C6C86B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92D-2D9B-4F27-B52F-80B0F564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9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2B39E-AB5F-03A4-9C4E-3A6A06F7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62BA05-206A-B5C9-0594-0E6C29873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DF09E-4907-3144-EDE5-23BDB66A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5AF2-4657-42C3-A801-1C1D31221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BAAAE-2654-6DC6-D056-A511ED48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00C37-CF4E-3DE2-069F-A4AC115D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92D-2D9B-4F27-B52F-80B0F564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38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5DD34-01FB-8F96-E84C-C6B7558E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F66335-5891-88F3-655E-F18F96799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54A0D5-E1DC-93D5-32D2-EFA1FCD33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753388-B227-4C53-C5D9-5931F874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5AF2-4657-42C3-A801-1C1D31221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5FBD6-1C21-3444-FD30-7CAE06E5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36865B-C21C-BA64-ED7A-7D260745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92D-2D9B-4F27-B52F-80B0F564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55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2D6F7-3355-CD0B-1949-367F61A75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A26EB0-E831-2F21-C8BB-D411D6EAC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626F2B-9000-7B5E-0A7B-48D241E6C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083B6F-6C94-EF63-875F-E84E02B6C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D6E868-03F0-6870-A75A-77A20D921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574CC5-74D1-3D3A-6A00-2CA8F6B9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5AF2-4657-42C3-A801-1C1D31221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928518-387B-AB47-D76B-906E6A69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F6034A-5858-B77A-E6EA-22B9640F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92D-2D9B-4F27-B52F-80B0F564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82B3E-6991-DA4E-8D12-B7D8194E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7DFCBF-B28A-CF59-53CD-A03F8AA2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5AF2-4657-42C3-A801-1C1D31221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9FA744-A087-FC22-A04E-42BB35FB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32F43C-BF64-8642-E245-F9EA48DD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92D-2D9B-4F27-B52F-80B0F564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6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49567F-C6A9-ACF4-27B4-CFC7FD7B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5AF2-4657-42C3-A801-1C1D31221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4A7826-2875-CB7F-2562-A8625CD4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E2EFAD-0E7D-E5F1-4371-3ADB22C3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92D-2D9B-4F27-B52F-80B0F564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0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30AE6-464C-F9C9-F504-FFC684A3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E143F-F8FB-4CFC-0891-494F2C8EB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071DCE-6A37-159F-100E-8E7B04237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ED5960-F390-063D-1D4F-073A4B26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5AF2-4657-42C3-A801-1C1D31221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D52434-E62F-E76E-BF7A-30C5B371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BBFC5-5515-1B73-F400-E6B531DC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92D-2D9B-4F27-B52F-80B0F564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9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ACDA1-A1A5-2A55-32D4-42D25BD6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6530F9-CB0C-D5FF-BE68-43EA38197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F5BF84-CB13-327F-5E5E-151E5E716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6C17C6-5086-A201-B884-019A173E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A5AF2-4657-42C3-A801-1C1D31221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CA9656-D9AC-8A35-F6C9-FD3D6F155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70846E-4B08-9668-8E0C-9C7F72BB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D92D-2D9B-4F27-B52F-80B0F564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1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D405AD-5910-8820-1CB7-FFFBC7BE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28183-89BA-4C45-CDFC-1539310B1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88C1F-2D51-063E-B2AC-4F92BA253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A5AF2-4657-42C3-A801-1C1D312213CB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C8A1EB-A469-D777-FE4A-0DB698092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6519D-44C8-0FB7-055D-8824CA8D2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3D92D-2D9B-4F27-B52F-80B0F564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6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9746" name="Picture 2" descr="14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2024-03-10T22:35:10Z</dcterms:created>
  <dcterms:modified xsi:type="dcterms:W3CDTF">2024-03-10T22:35:10Z</dcterms:modified>
</cp:coreProperties>
</file>