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E2B13-5B7A-AD3B-0938-513DCA882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E7B4F6-C80D-5F59-69A8-022802BF5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A3C8B-9EFE-48D0-7AD3-9D3E25FE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CADF0-BEE6-72D6-7467-4FF59666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1F5A5-B3DD-32C8-431C-EDA4D763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773AF-2555-A8CF-B808-AAEFE890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D900C7-9E0A-BA71-9645-D350D9101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63B53-DE36-761B-7DC1-BBF10F4D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509CD-0957-5784-4AA6-A17EE3B6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144CB-4093-0A16-3852-8D4BC087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7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AD3B0A-758A-D2E2-C0D2-0CFF6659A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F6824-5996-1CB6-EE4B-1632FA5C5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87EA3-2B19-6E3A-B802-E891274C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BCEEF-B39C-9B1C-781A-BDB02C62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A1793-FEE1-45A0-F801-102521F3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5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1F8EA-1AD3-4911-AE7D-36FFC57A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4FCE8-4D57-BF75-B625-770F3D0F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15BF5-8DBD-7B58-837B-C079D638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257EA-624F-A1CF-3AFE-C0F15411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2ADFC-C3F6-AF14-083E-B2E52FD4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7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2AF5F-BF59-28C2-2089-FA56AD9F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C3C93D-258B-837A-6592-AA68F568B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0D4EF-05BB-CC9F-DD96-7B39FE7E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EFE78-6673-2CA1-71E4-218696D6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3D983-DF11-ED20-2BC4-D5C2E5E9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0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6D7B1-4455-FF5B-5A33-20929525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F1269-1664-4D0C-B4DA-9EE981C60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26D9D-5797-D5E3-C839-91D87394B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FABE4-3863-F541-8128-AEC672DF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039FE-0E5E-6E89-BDB3-D412B635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DAB52-A91E-2ED4-005B-57A0265B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0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52E22-93BD-910E-9EC6-15DD89AE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DF67D-3293-E49F-FAE3-AC78B20C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57236-60FC-3C46-4E85-CF35673A9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694344-0E6A-0555-3ECA-BECBE6B07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F1D942-5FDE-51CD-8BBD-AECD606F4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AE3C30-91CD-8696-6D95-B7BD2383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F1ADED-EA81-53A6-BB72-2D4D1167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4AF01E-73FB-60C6-7957-9D7751DB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4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9BE9B-B9B2-5A58-4164-F7454E77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0CD09C-FFD0-84FF-066F-AD99D2D5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228D4E-08E7-3911-CE75-5A4F72FD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DC1BA4-C9A6-AB95-4970-F5F2F2A0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00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17BAA-3821-C8A7-7AF1-71894DE8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FA77CA-796E-A2A3-14C2-0E6190EA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2F4F75-76C5-6640-741E-1AE903FB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1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A51E6-0D38-8438-5F0D-DF74FA80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672EC-9D5B-1E10-A89A-8A8A5D29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EED8EC-6158-E5DE-53BE-1D2497474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3B237-79C0-F35A-64DE-610F370C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6B8FAA-B216-8F5A-091F-0C0284F0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58F87-D97A-3F55-F3CF-15360E7B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8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8AF6D-CCC4-C0FA-2453-586E89ED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8CBBB8-7C9F-5424-8813-1383087C0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F160DC-3B7B-45D4-00A8-05759A43B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43086-CD73-643B-3852-697DA996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55A48-AEC5-493C-EAE9-20284C50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BE79F-D72F-4B77-7E57-59683A69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8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2B1A8B-5481-15BF-CEFE-D6CA3C01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EE89D4-6981-BAC8-E353-6F3FB1E7C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C00E4-1DEB-969C-E282-4D54B0780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6124C-E97A-7CEB-7A40-B0E2E4866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ACBC7-1A44-AB84-2B38-AA29E78C8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3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2818" name="Picture 2" descr="14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2024-03-10T22:35:23Z</dcterms:created>
  <dcterms:modified xsi:type="dcterms:W3CDTF">2024-03-10T22:35:23Z</dcterms:modified>
</cp:coreProperties>
</file>