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22419-EB66-6AF2-8F43-3D27DE6F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ABB13-7C9C-189B-56F8-28F91F9D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8090C-988F-3FE4-EBE9-BE07F849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A3EBA-8FD6-786B-9D40-76AE87D6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D4D61-252A-993A-92A1-126A633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3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ECC7-658D-73B4-DBDD-BFFD79A2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428F0-AB04-8F26-C677-C87D5A794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E437-86BE-5A87-77AC-B99BBF7C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474D5-C850-A120-ED62-E744E5F4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E67D2-AFBB-CF95-889D-9BBF491C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30214-259A-C97E-C722-963BB67F9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E6737-1910-352E-0BFC-58848EC8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3E453-465A-ECE3-19C3-5979E912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24197-E19F-7404-A0F9-AD389FF5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31A24-34D7-F328-445C-CC3BEF5A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2B14B-6F02-C81D-C01A-3215463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50F0B-82D0-9CA7-BBA7-C1F7EC23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53E78-FC14-CED8-C92D-A2ABFC1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D5849-0EC2-1EF5-FE17-DB7EA822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465A-9D82-6D5B-357F-4C8CF4E3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B6BAB-E89E-7A88-E3E9-FECB4D9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A0489-B7BB-0BB7-2D86-83061436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40D53-8EA3-38B8-B8F8-0772DEAB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26362-060D-82D8-524D-908B1624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06611-1AF2-92B6-D734-51846E19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723A-F3D3-598F-3254-555A95AF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71561-65FD-BC18-840A-F9C4843FB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50354-B104-ACA7-99A6-A83F6A68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3B422-D9F0-1B61-5B71-F678DC0D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7384E-C694-E37D-BB0D-DF49843A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D39A2-B294-29DE-B328-BEA9A5AB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7F40-4D6D-0FB9-3929-2CF18AFD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6C915-F030-401E-C256-CC409A08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087A4-5CD8-B1D1-8844-FBA21092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703883-83BE-74B0-01F4-87E16A74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38EA79-3463-FB54-7403-DB4A84CD0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E7B36A-C64D-04E3-1870-CA5F5690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B772B5-6C7F-ADBA-BD21-5057F452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05B7A-6F95-71BF-D496-32E2A9AD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0CBAD-188D-5C34-BC7E-92DC89ED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F34AF6-0605-B71D-845A-D7193444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ECC11E-67E7-EF00-7B67-BC59F746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63196-574E-56A2-B0B8-CD744553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9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1642CC-D344-8E14-3381-8B4D85D0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1B0BB-2066-5997-A312-858D5A6D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4FF2C-881F-9773-4BEA-1F759E75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3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B79E2-7802-014A-6332-DE039407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F7ACA-4F14-2322-F093-97170FEB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04C00-9D87-A89E-B7DE-7F54CA63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B2D36-5253-744A-AB4D-1FA8444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26B9B-4BC6-D044-08B2-BE778635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0262D-32E6-9926-E28B-A618C35C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6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C16C-83FE-45E3-0C13-84D378F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99EA3-726D-B64E-E7D7-15CFB7CE9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A7417-042C-409A-0E9A-ADCD813F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8694A-BFCD-A36C-0334-853BD9CC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01BEE-4110-F540-61FA-A3E51554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F012D-B9BC-1C9F-1B01-A145C628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C1E9D-5E99-9AA6-0E2B-3ED037D5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C2DA1-8DF2-CF86-BB79-0F7762CC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DE9D6-1B2E-5869-6B6C-3A46FCB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1127-EE06-4BC2-A588-568B577024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246B1-3C98-7375-114E-CE2F59564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B3DE9-3187-63C1-17D5-DDD96B4C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A7D5-5B32-44A0-BB33-EDD320D52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866" name="Picture 2" descr="1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2024-03-10T22:35:32Z</dcterms:created>
  <dcterms:modified xsi:type="dcterms:W3CDTF">2024-03-10T22:35:32Z</dcterms:modified>
</cp:coreProperties>
</file>