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22625-D572-E7A4-B07E-509A1C29A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E1967-99EE-0B4E-F0D1-57FC2F96C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27F1B-7A45-64F2-1B47-9689D0D5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DAC6E-EBB1-1EFF-F187-8A7F4C2E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17962-33D8-13D2-368F-35E19535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4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1413D-3855-DE7E-F15A-32C82E13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0C3A88-1FE9-AFE8-AD60-89BB0A34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71496-5D41-B7F3-1CB0-4F1352F7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FF7D2-6B79-491F-F380-DE522EBE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A9A6F-E6D6-7F1F-138E-37D3237F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2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8BCCA8-A173-40E5-7375-D390A6050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A1D916-FE03-AD17-E840-81FBE3063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0DE9B-21D5-3980-88E3-CCF08771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56F89-F1B0-AF0B-2717-2245179F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27C6B-BE92-A5CD-ACCF-25382A8E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9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4F2E4-E7B5-9B20-3747-A990EF8A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891BD-7B8E-C14A-B203-D63A79F9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249B2-2112-C972-ECFE-86A4F53A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8CE59-0589-0EE1-BDBD-065DB5CF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325C3-4E4C-C65D-AE72-55827200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5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56BA6-53FC-077C-2D0F-A92D5C06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534453-43BD-9B2A-3648-08AD49439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E0E65-7430-BA1C-8D9B-6B39FBA3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03483-7C30-E05D-4E6D-4D58BC2D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31FAA-B0EA-DFB7-526D-4DF34786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94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23109-A9D4-0C5E-84EF-79B2B012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91ABD-452C-112A-C222-F252D3A6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8C42B8-8A62-1D70-036E-5FB4F64DD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0F10A6-207E-EA73-7AF4-CDF74280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42013C-4460-ACF4-CECC-01DD710A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986E1-3826-A25B-BD07-B2AF1804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3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7439E-E87E-105C-526C-CAF97AD4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D066DA-58E4-A7D4-B35A-185DF179C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DDB9D0-151F-94BE-56B5-272AF1541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A9749-FC4E-C907-6678-BF0235B09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8C24F3-571F-437D-0B73-A6F3CB0D3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AD3AE2-D61C-44E3-87FC-F6250323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C438CC-2E60-90F8-9410-C71B9274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AC95CA-F4D8-9484-5BC1-D99D9E9F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3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5074E-D2E0-EC50-7242-C98E4370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156104-6F70-321E-4EC2-D00B3399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3A362D-94F1-4F48-C69E-2EB723E0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3B9764-947E-985A-F4E9-7D9D28A7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7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2B273C-06C5-06B7-8681-27DE4249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24AB65-8C66-8FEC-016D-C290B52F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F76A25-68AA-9629-45A4-ACBF1AA8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6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56062-7BA1-7EED-B495-1791A0D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EA6CC-27ED-A616-03F5-562B41A98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4242C7-4171-6A06-9868-866612481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520AD-92F6-A6C2-5447-75A97404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0331A-2728-78DF-5D3C-6F004A91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7983A-55DF-B734-37AD-CD128167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8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66366-0837-0073-7B6C-3B43C606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053AC-DBCC-AF6F-44E3-CB6E03D0A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B685EE-365B-132E-E207-A950993B1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7B0629-9053-B0B2-5CF3-730BACDD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2DCFB-FE32-45AC-AAD8-3C884D1F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F56F6-4FFF-7681-F979-39D65088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2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87AFEC-CB56-02F4-CF55-173A2A34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42E35-D445-B5BD-3758-771B16846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770CA-70E1-AE5F-55EC-E10380EF0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543C5-ACB3-6BA1-9A65-130EB20EF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39F71-EA9A-AAE0-3854-7A4DF7F4E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10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5890" name="Picture 2" descr="14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2024-03-10T22:35:36Z</dcterms:created>
  <dcterms:modified xsi:type="dcterms:W3CDTF">2024-03-10T22:35:36Z</dcterms:modified>
</cp:coreProperties>
</file>