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AEBAA-12DE-4C9E-AB08-886BB0239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29ACE6-AC32-8B5F-BA22-4178F1C2A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CA7B3-ECB3-8658-6F0F-4770B512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38C0-B3EA-496F-8704-F087A1F40B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C7BD0-D842-F3D7-CDBF-3802A5FB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E30FE-7194-A02F-46A4-633B9F3D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497C-A096-4FDE-8AA4-E25CBE22B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08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01F43-F531-A23F-1078-2F048727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2032E8-AB7C-B54C-BD10-D2D495E78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C5800-2155-2649-2FB4-D6E919AF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38C0-B3EA-496F-8704-F087A1F40B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AAAAC-2BE3-EB87-869E-887E0D3A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9AE18-9669-F77F-A27C-95E878F6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497C-A096-4FDE-8AA4-E25CBE22B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97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241456-4B8A-E45B-D9F3-DDC3BC391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18AD6C-8487-E71B-8EC1-3603396BC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CBD60-5D95-1AFA-E629-37B0D7CA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38C0-B3EA-496F-8704-F087A1F40B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A7FC5-7A75-D9B8-8C49-B5B6B086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CA2556-7F6F-76A6-2AE4-4B5E0DA8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497C-A096-4FDE-8AA4-E25CBE22B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48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B4919-00FD-C0E0-3F21-8A469944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F987FE-9C0A-7DB5-3B6A-C0D71E97A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74768-49DA-458C-B90B-BFDEBBB7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38C0-B3EA-496F-8704-F087A1F40B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04EF98-AB37-4FC7-C4EB-E7AFAA00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9E3764-CDCE-4E1C-C220-148C3D31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497C-A096-4FDE-8AA4-E25CBE22B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7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7EAC5-3177-EF6F-005C-FD8D1138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F1DE29-CC14-823F-29BF-23B1B30F0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00A75-E27B-ED71-CF5B-C9323582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38C0-B3EA-496F-8704-F087A1F40B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05586-C4CB-36C2-A455-E4620446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00992-A930-EBA3-697F-BF6BC135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497C-A096-4FDE-8AA4-E25CBE22B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58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48E1A-BFB3-CC97-E884-910A080E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836CE-13B5-F4CF-7208-11E98D3EB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E3B358-D1A7-D6BC-9508-B2FD2B3E8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1CF27B-479A-6454-D0A6-87760CEF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38C0-B3EA-496F-8704-F087A1F40B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382F8F-14BA-5115-3529-8A599157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363265-08AC-8253-06B3-BECFA4F00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497C-A096-4FDE-8AA4-E25CBE22B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31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BAFB-9552-41ED-43D9-A02BEF9B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0AF531-E129-DF94-780A-746E49872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0D5D96-B1AB-B5E6-B1AA-AFE78B5E7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5E761A-44D2-2CD2-6423-B97EAD1C6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C66FFB-E621-D767-4164-7F0013042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D7C915-7417-CC92-8B9C-F91FE942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38C0-B3EA-496F-8704-F087A1F40B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F45FF5-1FA0-CE41-42AB-8582B4CF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D8418F-8F05-DA86-9ABB-AD528270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497C-A096-4FDE-8AA4-E25CBE22B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03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9D1D6-F28C-5C93-0BE3-78A4A966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0A333F-2CFB-1EB1-5756-E9D5BEF6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38C0-B3EA-496F-8704-F087A1F40B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95ED41-69FA-5F0B-FC6F-825339A6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58F989-0522-E40C-87DD-6521EF59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497C-A096-4FDE-8AA4-E25CBE22B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7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71ED93-B310-94B7-AB70-679E0B7E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38C0-B3EA-496F-8704-F087A1F40B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43DF7A-0671-F43D-9A17-CEA26892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65E5BA-5BDB-E36E-A821-CD899390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497C-A096-4FDE-8AA4-E25CBE22B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45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829F9-C86B-F81B-96A5-60A50683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F0719-1E9D-E62B-555F-63EA5A16B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4F644-02E2-DDD1-95ED-012CE0AAE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EC0A93-704D-8235-41DB-D705436C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38C0-B3EA-496F-8704-F087A1F40B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549133-F25B-36DA-6A74-F64B74D6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149B21-3B1B-480F-6B22-606FBD62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497C-A096-4FDE-8AA4-E25CBE22B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3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447C6-F11E-7ABA-9FCD-292FA1BF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9A4D54-059D-4B0D-69A9-4CB35EA7B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8E40D4-7AF1-7D2E-02FF-23C4A4887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86EEAB-1C22-F912-3DFC-1BFBAA72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38C0-B3EA-496F-8704-F087A1F40B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B1B5C8-777F-90B4-C3F9-97E79B68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E429AD-E77A-1203-BF8A-9B503349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497C-A096-4FDE-8AA4-E25CBE22B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54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8E1568-3604-13FF-D0D1-6A70ECD4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C31EB6-3B78-5981-EB93-8A2C51242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7E5C9E-D4CD-620D-89A4-5D2C5CB5B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638C0-B3EA-496F-8704-F087A1F40B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835BF-ED36-1EE6-BB93-7BB58FFDE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B7AA1-E976-D10E-2D5C-EFC8AA2A0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3497C-A096-4FDE-8AA4-E25CBE22B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85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2034" name="Picture 2" descr="14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-15875"/>
            <a:ext cx="917257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2024-03-10T22:36:02Z</dcterms:created>
  <dcterms:modified xsi:type="dcterms:W3CDTF">2024-03-10T22:36:02Z</dcterms:modified>
</cp:coreProperties>
</file>