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9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FA869-23C0-08E2-263E-6223EF778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F67867-BD10-D80D-2E57-A9207C7F4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601002-A930-AD36-B561-236AAA67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4C5D-12A0-4D49-A410-0F3677D14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6C41AC-7474-FFA9-625E-5B72BEEBE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5E58EE-3341-99F7-2E78-63CBF32C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7EA1-4BB9-448F-B846-1D438F0D3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91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3816C-256C-84E8-35E3-C532368B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E49122-6ED4-E515-D1DB-8EAF30F96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B7F75E-11A2-C7D8-94E9-8D44BC5F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4C5D-12A0-4D49-A410-0F3677D14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5A99FD-84BE-4E33-E43E-FCE4FB45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67EF7-024F-5B9D-96A3-DE0D5855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7EA1-4BB9-448F-B846-1D438F0D3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5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0F3486-E911-3B64-D37C-3C7468B66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887E9D-7B0E-0CEF-0694-A749F27FC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378B0-BA35-BEAC-648F-53CDE0284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4C5D-12A0-4D49-A410-0F3677D14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5F9B5-B86D-2653-2889-03E8C878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0F576-8740-588D-41FF-2A35479A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7EA1-4BB9-448F-B846-1D438F0D3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91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017E-18E0-37B8-5374-3A904C12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17E8E2-E111-758A-D33F-4B563BC0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7563FB-CCA2-4B4E-A2E2-50CF9A23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4C5D-12A0-4D49-A410-0F3677D14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B1CD7F-7E0F-866A-571F-611163E1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9F6DA1-6C97-5AC9-6A2E-2E6CDD09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7EA1-4BB9-448F-B846-1D438F0D3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44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E894D-45FC-1AFF-11ED-E4F08E58A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3D31B3-F876-FC1C-13CD-8F60CF384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66D878-C63E-BB86-3748-98AA245D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4C5D-12A0-4D49-A410-0F3677D14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35D329-1D0C-168F-6538-852CF11AD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FC39DE-649D-B2ED-EA7D-DA2B9399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7EA1-4BB9-448F-B846-1D438F0D3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74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93B11-AB70-51B9-4C53-1F9FCF8A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4B310B-D812-A3A0-25D4-3B73FFD10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08D8F4-75C3-D63F-3D25-108F8D693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8EBF1C-35C8-32F0-A5B4-6237D744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4C5D-12A0-4D49-A410-0F3677D14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5EEA5A-E8F5-0C46-7282-20BCB009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5D22FE-AF02-98A8-E062-E8EA5FDA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7EA1-4BB9-448F-B846-1D438F0D3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6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C32DD-F780-72D3-874D-406E6F35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4372FB-429A-623C-D8C9-6F4586FE8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C0AD44-3B53-EC08-F913-74E1E99EC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435BB5-D513-6BA0-F8A5-60F64F14E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8EFACE-A4C9-6A9B-4DA0-CA3703B7F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BFCC92-A1EC-596D-58D4-5F8035D9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4C5D-12A0-4D49-A410-0F3677D14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F339AF-464F-21AD-A8EE-DD259327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9576E8-F99B-4484-ABC9-3F89A304F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7EA1-4BB9-448F-B846-1D438F0D3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60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61295-F91B-AF06-DC99-D77542D3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E1E315-D604-42EA-56DB-42510EBA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4C5D-12A0-4D49-A410-0F3677D14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4425E6-740F-93BF-D8FE-D10CAE24E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6E9596-25B3-5B20-7DAD-79853DF4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7EA1-4BB9-448F-B846-1D438F0D3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39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8041CE-9955-1796-67C2-B870203D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4C5D-12A0-4D49-A410-0F3677D14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DB7C4A-5157-2291-EB8A-F84150AA3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30AA07-1927-03B2-A030-54431701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7EA1-4BB9-448F-B846-1D438F0D3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13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FB4C1-029C-6891-540D-4B4ABF17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7E55F-054C-4F24-278C-1C013F1CE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5D0FAF-9B95-3AE7-205F-AA243DBE0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3212E2-C205-FA4D-DC1F-4C9404FA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4C5D-12A0-4D49-A410-0F3677D14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42992B-8354-089D-E267-275951F4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068085-9688-729B-4F91-44B5DC06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7EA1-4BB9-448F-B846-1D438F0D3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12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91859-AD6C-E63E-8788-EFB543D3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FC89C7-A8AD-3641-B4DA-A18BA409A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6A38A8-5644-FAAF-7B13-BE3DEF439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6EC831-A95A-B36D-62D1-B43EF207A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4C5D-12A0-4D49-A410-0F3677D14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90CD0A-BC36-DD56-0373-B48E047F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F7D7A9-EF42-3C60-C496-2DF13430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7EA1-4BB9-448F-B846-1D438F0D3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52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EE143E-674E-172B-1796-B4717DF9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7BEABB-A916-92BB-B930-DA15C98BE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B1456-31C0-1AD7-4E3B-A5D0E06A9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14C5D-12A0-4D49-A410-0F3677D14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B2105D-D5D9-D60C-ECEF-90BDE3851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113EB-715E-39B2-8A6A-0F555751B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A7EA1-4BB9-448F-B846-1D438F0D3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60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3058" name="Picture 2" descr="14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2024-03-10T22:36:07Z</dcterms:created>
  <dcterms:modified xsi:type="dcterms:W3CDTF">2024-03-10T22:36:07Z</dcterms:modified>
</cp:coreProperties>
</file>