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EDFB-8480-549E-4D33-FB3B7FFE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CC5501-9F03-F287-8610-52B1071B6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B86EA-D17A-EC9F-0B87-DB03243F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C2058-3794-5ABF-5B0C-2E0F694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AD5A-5F5B-765F-E379-0898768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F5113-6BCC-B97B-14B0-2BFFB3B2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DF28E-D02F-0ADC-DF7C-E545DF45E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D373B-A92B-C94A-7AF6-5A06A921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FE04B-D17E-C66E-EE30-C93C8E0F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63DAC-2A34-E00B-9B89-0DD41C0D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CEDF4-F671-BF64-C010-ACEC48996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A74E2-2072-0753-7C0C-A6943D2C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D36FA-C9EE-700F-02A5-CB1379B8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54D14-E792-13AE-1F73-073CBDA7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EAF14-EFEB-2247-B936-40189F7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2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2B12-F3AB-E6A8-5744-F820716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7A7E8-8AC9-41FB-9C60-B510A612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27302-13C9-3D07-9B93-2175C1BF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E9C46-1382-CD8C-3754-6DFAECC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E591B-592C-EB43-83B6-9F8AA74B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D260-BA11-A117-085E-5C9C8D2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E1EF1-C5EF-B6FC-5992-76580024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480A4-C676-4860-486C-6F528A02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97B88-4F1B-0495-60B4-49B548B2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2D0EA-014E-60A7-AABE-5733D445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AC3BC-EE1D-E5E1-46F4-6341E242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3281D-5210-48B3-13DE-AB749114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87C67-F3A6-536A-CDF2-0B6ED239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BAAB1-F2DD-69B3-E34B-C4952AB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6EF9C-4B3F-3DCE-EA92-4591B849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D2D25-223D-F295-BA38-E3AF88C1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39A38-8783-E94C-7FE5-8E36E4BA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B8B59-9951-6863-B9E1-240CC58D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2D10F-05D7-DD84-5C34-1FCCE157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96A31-9218-09EA-FCC4-6E1A04CC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F37EF7-4152-3D48-B023-2AC9B13B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777C20-411C-767F-CB12-721C2251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DB630-50B6-92D1-33B2-5C6C4E05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67AFF-CFC2-A323-C618-1F07A94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4108-F973-F430-E527-6C6BC7E1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80D9F-186B-716B-CC1B-96B662DF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A9FCE-B749-3788-8C47-95BB6F55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BF980-25EC-E80F-6496-B01DDB82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0741C2-37C6-F6A9-180A-22BD1BD9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E5FDD-AACD-D63F-2EBD-4932888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8DD1D-55FF-4673-4FD5-FB8BAD4F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6DA12-35F3-D079-F396-40E64AB4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90170-709F-9E81-D24F-A7AE2BA6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A23C7-6B96-7B80-F4F3-73040E4A7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D46AE-7908-F503-7C7B-D9376FB1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08667-1DDD-75E3-8D2E-D1F0770D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7F949-5321-73FE-B7ED-8D08D8CA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E3082-BB66-C427-2050-79EC972B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4B75D-7B16-1E0D-D03B-ED5542EB7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D6B41-A2D7-4476-42C1-A16B7798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E0A8C-03E0-BB3F-3BD7-AD333C6A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91B97-C5B8-B36D-6902-31DD58FC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7B1D7-3422-62E0-2C55-1FA68A81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CAB81F-6637-D32D-1F77-7E01E459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BBB71-E9DA-1BE6-ECD5-31711758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9CA27-A92B-07DE-D309-2D7BA53EC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3DF8-70E8-725E-EDB2-304E6C603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E2562-80E3-F9EB-C273-1044ED34B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0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82" name="Picture 2" descr="1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2024-03-10T22:36:11Z</dcterms:created>
  <dcterms:modified xsi:type="dcterms:W3CDTF">2024-03-10T22:36:11Z</dcterms:modified>
</cp:coreProperties>
</file>