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E4CAA-9F7B-A864-2DFE-C51E1CFA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78433-B845-2A61-4CDF-941AD2B46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0EF50-830B-4BC4-61ED-73138157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93478-3437-046A-0B6B-A2246702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5815A-9A47-1DC5-B608-126787AE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0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3D112-36F8-5BB0-39C9-9AFF749E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DFD50A-BCA3-AA3B-D80B-9E21FF945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1E6B9-C470-5A6D-2BAF-C324A239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0510C-AF66-6D0F-A5EE-B195BDA7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8D082-A929-4553-EDC0-958992B7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B5B090-A274-E603-D772-CDC38A052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0EB52-4EA5-91B4-EBE1-9D33F961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FC97C-79F0-49F5-4D7B-930EA7E7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73B90-F987-E1D5-518D-CD011012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C938D-4880-6058-08A9-7A6194A4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4896-FA89-9A05-A745-FCDDD506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A7D37-1F46-8906-4B8B-17B35F5B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87B88-727E-1F45-4D3E-23804DBE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CF380-D0A7-C273-1BD1-637F7CC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CF17F-6476-F92F-09DF-C5A22612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7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16178-077C-0CDA-3110-8474C625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71355-9983-8FD4-F7FB-47D1568B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70CC0-9D67-C433-FA9A-33C06763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2F563-1438-46AB-D54F-3BB34FEF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13E08-5E4E-C4E6-D1D7-367D5576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B9AD9-B052-95B3-AEFF-21E125E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39B95-6271-BCA6-CBFD-5129ACF24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243BF-F857-4A89-EEC6-EC4510AA3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55AF8-9171-6D51-7354-22DA0118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F27C5-1AC1-5F21-FE0E-FD9B8EB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73908-3B64-EF7F-5E22-069B4FAA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3B91E-8870-EF82-6BA5-28C18452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2CB1D-8B6A-1663-087F-9A94A4E91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930CD-B2D8-7523-5FE1-7FD261AE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A0471C-B185-5923-99E7-5F154A16C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BF49E-BEEC-7097-D378-481DF6326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9211A4-0F07-BEB6-CF64-FA96ECC1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98435-68AB-04B8-64EC-7A877DBC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0366F-BBFF-E44D-4946-BA01108E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6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77810-4441-8D4E-8FC8-62C604C8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42A464-E672-BF35-3BBA-1F0EBEA1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7138B-1AB7-50C0-956D-D8F9FAFB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4C3DB-3572-D862-BF04-90AFFE66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4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C6188-C877-50C9-9DC0-47ACB057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265A4A-885C-2F10-7D16-014EC3F5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757D29-30C6-B6C4-463E-F3A498A4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15D42-ECE4-45C6-4110-E512708B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5F292-08DD-4216-1A5E-FAA5C19B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95E62-2A82-4BE1-3FB2-87CBA2C8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963276-8679-B5ED-E6FB-C3CD96E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6D645-C8D1-C85D-998D-642769BD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A856B-8922-A993-AE7C-E6555EF3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3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3B56F-FE2B-E27F-40F0-93F49599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11E58-6CC5-D30A-B5F3-125DF299C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833BD-6DF8-A87A-19E6-4A9C03C65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2861C-2C50-A32C-429C-D50C220D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84359-61B4-0C4C-FD1C-AF96F8FA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54F7F-08AE-87F2-78B1-289401A9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7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8E7037-4ACB-3A7D-4FC5-06538DEA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DE592-A83E-727E-3009-6DE7E145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A4673-4A36-B554-9DDE-A09542F8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D07D4-FFC8-3DE7-0D2C-BADC9801A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5E8A8-7504-1D05-316B-6AE68622C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7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106" name="Picture 2" descr="14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2024-03-10T22:36:15Z</dcterms:created>
  <dcterms:modified xsi:type="dcterms:W3CDTF">2024-03-10T22:36:16Z</dcterms:modified>
</cp:coreProperties>
</file>