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32C9B-AEDF-14BE-FB7D-F73AEFA23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15DF0C-A5F5-608A-B834-CAC7AC46E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062D9-8E88-1AB7-AD39-6678AB27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2672-2ECA-45F3-B379-E6880AFA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38CDD-2388-4C8E-A479-A6D03F84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E2EDB-47C5-272F-6ED1-5D541BB5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FC78-6514-4E65-AA0D-2C795A42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32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773F1-4070-41BF-FA7F-9BF69A46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2964C4-06E7-45D9-84F3-BE75B8F6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0EB99-D7ED-8DAF-7E0B-B2191B8A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2672-2ECA-45F3-B379-E6880AFA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D1D89-CF67-6FB4-702C-4EFFBBB9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4DDDC-8379-30B1-B2B1-58928F2C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FC78-6514-4E65-AA0D-2C795A42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20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2A39D-33FE-8480-915A-D0676D69F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ADDDAE-2C8D-7425-F3D5-7EFBE03E4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C3CE0-DFA7-8EDE-C066-B39D630D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2672-2ECA-45F3-B379-E6880AFA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29C3D-5B0A-B8DE-B355-F13E3C8F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285E0-5FF8-A340-FE18-2E2813E1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FC78-6514-4E65-AA0D-2C795A42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4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C78FD-E137-0F56-19C2-744BA7AE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1BD30-08F8-865D-5017-2972681D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F8970-5B65-C6DB-E380-CC7A097B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2672-2ECA-45F3-B379-E6880AFA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8DCD4-3052-399A-2866-E70FE235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5B954-1EB8-1581-58DE-1B05532D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FC78-6514-4E65-AA0D-2C795A42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4F7F2-6620-F9E7-864C-FF60B110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6921DC-CF10-BC22-267E-A3E2CCFC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D758B-7D79-7B61-781B-AF708231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2672-2ECA-45F3-B379-E6880AFA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78246-2615-8B1F-F6CA-DFBC485A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5F98E-84CF-DCD5-D92E-5DD77941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FC78-6514-4E65-AA0D-2C795A42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2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1C632-21EE-3B34-032C-00A04AF8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B2BE3-5A67-95F2-7B61-3B462237D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C347D5-ACFA-30D5-8251-3A0FA4CA8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CB9F2-5E31-EF71-2FFE-985F1FE2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2672-2ECA-45F3-B379-E6880AFA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7FB92-7F2D-DA42-4BF9-9E977097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0CA04-F2E0-C0AE-51D0-CA146B92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FC78-6514-4E65-AA0D-2C795A42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5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5B61D-9110-633A-6A92-D223F076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B4029-B8E2-1932-11FB-A24202CA9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D1637-B48B-AE07-CC7A-9F48C8205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694F55-F720-005B-5A42-CC0AD5812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D3E7CD-4379-4131-489A-0FB438D34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16DD78-BB22-DB3E-CF2B-38E402D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2672-2ECA-45F3-B379-E6880AFA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D18869-CA24-FF7B-3B9F-3E71FF32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88E335-CADD-8248-6CF2-17FA7DD3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FC78-6514-4E65-AA0D-2C795A42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1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4FA08-799C-D87C-0AD5-5061DF92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4DCF91-7273-921E-96FE-A7B9D370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2672-2ECA-45F3-B379-E6880AFA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AE2E2F-E200-6BEE-21DF-C3268CD9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0FF096-6A9F-EFAB-8448-A5EFDA20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FC78-6514-4E65-AA0D-2C795A42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9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44EB44-C1CC-03F3-BCC2-80452967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2672-2ECA-45F3-B379-E6880AFA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B389EC-7326-10B2-03E1-E9BB0EC5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41254D-7E02-92F6-C980-47E8323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FC78-6514-4E65-AA0D-2C795A42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91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0B2E5-F93F-8393-4E9C-F5A6BC7A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9EF48-87F3-4626-F7C8-7367EE169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DAA5E-01EA-0BED-52FD-F08B621EB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2D3EF-7CA1-8F43-BBBE-E8A584F9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2672-2ECA-45F3-B379-E6880AFA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33385-8978-71C3-867D-E3EFA7A6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53166-323C-F68E-C83A-E12FA44B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FC78-6514-4E65-AA0D-2C795A42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5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08C31-532B-C101-BA69-F312FAE6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1CA4ED-B7EF-7365-3C53-7252784AC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92637D-18BB-0F76-EC9B-B5F7D5D29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ED30B-3D99-6D86-5DFC-A37BCF6D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2672-2ECA-45F3-B379-E6880AFA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560AB5-0934-026B-2BFC-BE8C03D0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0FA93-E64F-289C-2CE4-91A43616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FC78-6514-4E65-AA0D-2C795A42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3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752584-2865-167F-9453-44AD89C8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7BD1A-24AD-78F4-7A4A-7EAAA0A62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60A5F-6738-7174-98A3-CDEF2C983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22672-2ECA-45F3-B379-E6880AFA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CE447-C8DC-CE70-5063-F53F1161A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8BE40-5801-EEF0-917A-77734213B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FC78-6514-4E65-AA0D-2C795A42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7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6130" name="Picture 2" descr="14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2024-03-10T22:36:20Z</dcterms:created>
  <dcterms:modified xsi:type="dcterms:W3CDTF">2024-03-10T22:36:20Z</dcterms:modified>
</cp:coreProperties>
</file>