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4C12E-5908-95E2-B053-CE35AE9A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53D34E-0683-DF45-1B92-EDF2C44B3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2EA2-F1DC-0002-C593-BB7038CD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27693-5D97-D02A-823F-E768BD93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8FE03-1388-B6FD-3E2D-0438A0CF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AD6D7-9DDD-AD3D-3029-528EF6FD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3751D-B858-A65F-17D8-2BD25D1FF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2463E-A4DF-3EF4-4D47-3A61B785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4EA5D-76AB-9B3B-100B-057240E1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39417-7977-22F9-BD79-28ED96D0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A6FE50-CCE8-1285-61AF-C27F21DCB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4AE1E-2462-300A-06E1-1988F22E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A867A-A85D-D6CB-E26A-797D24A9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1F887-9687-706D-DE1D-D8145169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C3D77-AD3E-F0DD-A147-FAD220CC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0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A7612-5D78-0732-D9E4-FD53D40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5B019-D3CB-4B7B-FB8D-D85D3074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8B59E-94EB-A94B-C8BD-148322B7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FDC35-F662-D03A-4F82-72DA64B0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EC817-B7B8-6AD1-3475-C2360E07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19D98-48BD-D778-5559-E69080AC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697B6-4843-46E8-C7B2-DE88B7DC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CCAF1-8730-A6D0-D3E7-DE887D23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8A131-7A89-1E5B-9A82-E5AF1BD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0F562-0359-1C3E-238E-8C030CE2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8A877-3119-485D-0C22-0384E5F1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1D196-08DC-4516-462C-65B992F06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98B2E-2B3A-CD8E-712C-3514F2F28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695B9-1272-939B-18A2-82609C15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5087A-6FB8-D0CA-173D-4C229A6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C4322-860C-4654-8E6B-1F6F6092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6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A9685-9A24-1302-63A6-CDE0277C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2C3D1-FF45-12A8-109C-58705E16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08483-211C-3185-E087-480E1356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9BB9AD-6DAE-0C25-AF0D-9AE06B204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9DF9EA-C334-7752-7C4B-42A45BF0B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654BD5-6DC8-0C8E-012C-59F83A54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B2A7C1-1F7F-3881-564F-F599A0F0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963D94-D13C-E65C-CAC7-1BC7EA76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0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3B18-9A71-56D5-9F2D-2B686B59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98D29A-7919-78D4-7C28-FF3458F6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4E0172-48AB-CCDF-704D-39D48C0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CA9A98-BF0E-D8DF-E149-5E612DD0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2C3405-67AF-D35E-9872-ADC0CECB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C30645-797E-62ED-B606-E49557A4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B70E1-89FF-0925-429B-C036C884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0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780F6-7CDA-D4A7-4FCD-72A32D9E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0966F-07CF-E986-CA6D-1E706608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5E027-3786-B746-B9C2-75072A53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2E397-D5B6-C22E-AECB-A16BD575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5C770-C409-2C4E-DF6C-E2448372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BE670-F18C-8201-DFAD-815234F2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7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BB58-C905-C62B-A2FA-78C06D9B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03EC6-EFEC-95F9-D4D1-0164886C6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D592D-B198-8E91-1BC3-EB707C51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9EFE4-5F64-7B30-5156-27A9D24D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632C8-7535-8B7B-9F2C-E0AF6437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CB2C0-6518-9BAB-4CD7-4195B892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6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1DB3BD-1D1A-AA29-835F-9604C59A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B6E8A-24A5-A980-D5D1-50D79B53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E74C-8FB2-E9DC-A5A5-B6EF8FCED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D80B9-B144-F53A-59FD-A897D7C78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2EE04-56E7-0EA3-BB03-B115B4A3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1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7154" name="Picture 2" descr="1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2024-03-10T22:36:24Z</dcterms:created>
  <dcterms:modified xsi:type="dcterms:W3CDTF">2024-03-10T22:36:24Z</dcterms:modified>
</cp:coreProperties>
</file>