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9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9B7286-CF1A-1420-2CA2-4B4EC5D0B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04558B-F9B5-B3DA-8B43-C7BC2D385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730A06-C441-E834-CE5B-C07BACC27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1D81-3E00-4529-A67A-D4A86F7255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D494A3-1DE1-A682-5AE1-EFC34468C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C6D8DF-30C6-75BD-0658-758D3BA1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002B-F126-48F9-91F8-07F9C5A06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698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D7BC06-124F-E22F-CDC7-C63B91362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C68972-D254-358C-DDE3-2A2B70D3B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4FC2A3-EF70-7A25-9707-48F5E93C8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1D81-3E00-4529-A67A-D4A86F7255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CB5594-95C9-3CBD-3888-EC9C7C556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ED975D-8330-DD14-C51A-C421615E5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002B-F126-48F9-91F8-07F9C5A06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219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E668D50-E259-BB56-5B7A-F04C6A9B3E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4A1F26-07BC-EAF4-1C51-6E7948E03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92EFCF-EDDC-C262-8AB1-0C0C0A461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1D81-3E00-4529-A67A-D4A86F7255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BD5BCA-7953-B24F-16D8-4B06D3506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C0034E-B10D-0471-3E9A-1D5A53A1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002B-F126-48F9-91F8-07F9C5A06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96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A40BC-C735-4EC3-B085-F468C37C1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6F57A0-726C-DB2A-0288-279FE7367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C6F4D6-6754-2366-139B-5526AC228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1D81-3E00-4529-A67A-D4A86F7255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6F7F8E-30AD-D7CA-09F0-BBB173EBC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33CBD6-E1B4-3895-22AE-E9C865388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002B-F126-48F9-91F8-07F9C5A06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451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25C5E-9FEE-80CE-E6A8-F51714E66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E2BB11-3D41-9FB5-90A3-EF5F3E1F5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FC48C4-0F2B-998E-098C-59F0D1475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1D81-3E00-4529-A67A-D4A86F7255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3BE124-2BDD-513D-5F71-7932FB96A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7B5C66-ABF3-DB59-7903-34DB37E29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002B-F126-48F9-91F8-07F9C5A06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265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6C72E-4B4B-FCCC-6F9F-16341381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577F63-F54F-C340-5053-40AE479D3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C0EBE8-1922-2F7D-F1BF-07376647C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7EB2EE-E44F-3DA4-8AA3-D906E4A76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1D81-3E00-4529-A67A-D4A86F7255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31FE02-E1C2-0F33-1A29-6E11D7931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6BA028-05F0-BD6D-D74B-A129B10B2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002B-F126-48F9-91F8-07F9C5A06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904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111C0-4F2E-E49F-76D9-EF99D2C2D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6B1CB6-1EEA-C36E-B322-206ED4C81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EA9F0D-F727-A60C-30AC-A8942B5A4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02BB76-4288-1137-9C67-9BD2302466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871915-47C1-E730-7649-FE001C407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B9B8DFF-E7EC-A534-4FC6-BC1F47C14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1D81-3E00-4529-A67A-D4A86F7255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E541D5-8155-DC6D-1EAA-1951E1ADF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AA22DA-A9BA-D8CA-ED81-4CDB26ECD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002B-F126-48F9-91F8-07F9C5A06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962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35894-9903-EA53-B7BA-9B6D32B74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AFBAE4D-3B68-5649-0810-58A59A079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1D81-3E00-4529-A67A-D4A86F7255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69AC34-708D-FBF1-D82C-F6EB11CD3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26141A-AED9-83AB-622C-CD0532F4E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002B-F126-48F9-91F8-07F9C5A06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755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D70EF08-B773-ACE2-A29E-F740A34E0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1D81-3E00-4529-A67A-D4A86F7255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5107DB2-16E8-487F-678A-DA6C1913C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766A2D-8255-14C2-CADB-FEEB8EF2B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002B-F126-48F9-91F8-07F9C5A06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903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3365A-F932-65A3-CD0E-B54678FE2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757449-AB2D-C623-80B0-AAFF72B0E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25C21A-0562-C2E4-96C4-D89949834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CEBF96-0B73-453C-FD78-9F228C493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1D81-3E00-4529-A67A-D4A86F7255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C92D9A-0BC6-4C42-66F7-C2252CDA6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EA6F39-A2BD-94B6-E6CB-907FEB6CE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002B-F126-48F9-91F8-07F9C5A06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0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2E1B2C-7E01-B723-7662-60862C488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02CCB9-0BCD-521B-B5FE-8F957D6EE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B6AA8D-576B-D345-0204-82367D771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F03D1D-D729-6D3B-F5EB-7868EA3D9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1D81-3E00-4529-A67A-D4A86F7255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757CA8-EC7A-A88F-E8F5-3324B5BE7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AEE544-8FFD-42C5-82B1-00EEEAD04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002B-F126-48F9-91F8-07F9C5A06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505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F03369-168C-EDFA-5D2A-F14F4C798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6D7471-7769-F72B-2833-9C3A510B8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54D6FD-B4C7-F5C1-0E66-5FE2B6F297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11D81-3E00-4529-A67A-D4A86F7255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5DABA7-5DA4-8741-68B6-307DF4C2A2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CB7046-3B62-2443-FFF1-5231FC0EB2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B002B-F126-48F9-91F8-07F9C5A068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546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9202" name="Picture 2" descr="14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2024-03-10T22:36:32Z</dcterms:created>
  <dcterms:modified xsi:type="dcterms:W3CDTF">2024-03-10T22:36:32Z</dcterms:modified>
</cp:coreProperties>
</file>