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C88C-F897-1710-6C8C-85D376427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79F824-03CA-1EAD-E034-476DDED76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122CE-176E-7A67-8DD8-AD31D6FA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043D-8804-4C00-96D5-291D0F3068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6E3AC-D588-DD1D-BEB9-F0786476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A77F3-0D42-BD79-BB1C-04B2F93C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8C4-D29E-4E79-8ABC-77255A67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40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D4CCC-9EA7-1E2D-1579-1E760B7F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7FD152-5FB5-7349-9ABA-6C3F00D4C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66367-39FB-B19E-4DB4-07C0AC74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043D-8804-4C00-96D5-291D0F3068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8DA19-A29D-9845-A600-A377973E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6AA66-A6E0-FA27-FB27-160A4B13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8C4-D29E-4E79-8ABC-77255A67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4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EB4DC9-2D86-CD07-40A5-4C5DFC3E7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36239E-699B-6706-CE46-93B7F7200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BA6C0-C2E2-1D02-7763-3389982A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043D-8804-4C00-96D5-291D0F3068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55D9D-10D6-8F5C-BFE9-A0BD62A6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EFF0F-6F29-A7DA-2D84-34CDFA81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8C4-D29E-4E79-8ABC-77255A67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14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3278A-1F7A-21AA-1551-CCF44656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8972D-1D22-B513-377A-015003D42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C4685-F873-97E6-9D14-9C6955E4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043D-8804-4C00-96D5-291D0F3068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FD628C-1FBD-1DB8-ED31-3DCCE3FC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EA182-0F24-D540-4B6E-6D9DD063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8C4-D29E-4E79-8ABC-77255A67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7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A5F1-3891-6DF8-7D79-550B91E6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68DCF-1EE5-E175-F1A2-C2F1A8FFF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9C1A7-318E-2030-BE26-5B7E2219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043D-8804-4C00-96D5-291D0F3068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89714-1520-1A8A-9518-5D37E59C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109EA-E67F-B1F6-02F5-1C961784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8C4-D29E-4E79-8ABC-77255A67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8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402C3-1946-EC13-7A92-9F78E73C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A0AFE-B540-F45D-6517-9B2D4AB8D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FC1207-C611-12F0-5173-568B2E80B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3BE115-C8E4-3F3D-0C85-2BF11951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043D-8804-4C00-96D5-291D0F3068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296C15-E2DE-397E-D6EE-E03F353C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4F3AD-326A-77B5-AB63-3D313646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8C4-D29E-4E79-8ABC-77255A67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9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60FD0-971A-B580-067F-6861B1F0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D5AF83-9A00-3A34-EB47-550A349E5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5B8C5-206D-436C-9860-6447036B5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78AC1C-D589-9CED-A50D-05237D8B4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66BFF1-091F-EA4A-C035-F0D38C30E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2363A4-38F8-5C29-75D0-23E1BF55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043D-8804-4C00-96D5-291D0F3068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A828F3-7864-E651-D71D-D4E5BB76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D59F4C-8DF6-4D82-B8AE-C2D11DEF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8C4-D29E-4E79-8ABC-77255A67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489FA-DF7A-3EC9-2945-98A9E922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434817-60D4-F824-F0A5-02226A73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043D-8804-4C00-96D5-291D0F3068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161762-B29D-8F70-C37F-01C3ABBF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60723-7C96-E617-9987-46C3DB35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8C4-D29E-4E79-8ABC-77255A67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4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5D35CA-C87E-1D62-583A-EF6DB524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043D-8804-4C00-96D5-291D0F3068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AFBAB7-0CE8-CAEF-E321-B542AE81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7860A0-93CA-AEDC-2038-BED10BD3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8C4-D29E-4E79-8ABC-77255A67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3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C4B57-C650-47B0-41F7-4737774E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AF88B-DB79-B35D-CE37-7439DA63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5CDAAE-E64D-8C11-CA34-B32F1546C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030A85-2E47-758C-F32A-7588B049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043D-8804-4C00-96D5-291D0F3068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71A38F-0F4B-E705-5AE5-A25EC950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3BBF70-CD54-7F0F-F612-7E388DD1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8C4-D29E-4E79-8ABC-77255A67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1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2B4BD-23DF-39BF-1844-0AFE663F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85CA33-B7A9-1FD0-DA21-493B8D517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E78BE4-7F05-F8B4-128B-E9F30BBC9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F41DEE-CAB5-A45F-8541-EA32B22D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043D-8804-4C00-96D5-291D0F3068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CF7735-14D4-7C20-2C33-D5367037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1F9142-BE0E-22AF-B07E-718BF8E5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8C4-D29E-4E79-8ABC-77255A67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71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F33D9F-38E5-63FA-E83F-BC5D75CB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5BF1E1-9026-BDA6-B83F-71159EB88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96E94-80FA-64F6-2EAB-6A4F420D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F043D-8804-4C00-96D5-291D0F3068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68C46-E601-78D5-45EF-935AC9BBB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97499-2433-0F4B-959F-7FA598652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D58C4-D29E-4E79-8ABC-77255A67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1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0226" name="Picture 2" descr="14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2024-03-10T22:36:37Z</dcterms:created>
  <dcterms:modified xsi:type="dcterms:W3CDTF">2024-03-10T22:36:37Z</dcterms:modified>
</cp:coreProperties>
</file>