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CC9A-F6FE-F980-D5D5-AF65A367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E5699-C916-93AB-A5DE-9C61338E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B6996-C5C1-EEE0-70DE-03356A44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7CF21-40A6-3399-C80F-D942681C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9C6E7-F41F-D55C-1018-A3B2934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C5541-1E0E-1C03-B558-8631A6A6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8E909-5E67-7E59-BFAA-0BFD208F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BE4C1-7C8F-4D3E-0AA6-ED5C4F10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55D84-D900-59D5-C1FA-ED570DCF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D5EC5-C828-E7A2-17E6-2C801636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0B550-E07D-2615-17BB-B9537E930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C0C44-EDDF-F133-06DB-B8AE7E0C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A4217-3EB9-7CF5-9E97-CCE16582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0BB8B-C044-C9D5-FFA7-C76F3CC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4DFF7-BDDA-2FBE-AEF3-DDBBF4B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ACA3-CB7F-0D84-D769-8C6553A8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49B6-53E9-FB13-ADE3-B0D4BF4C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234C8-974E-107D-EE08-291AC185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43461-74F7-67E0-5B1D-AEFE0EE7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F1DCD-4FA8-5EC1-3E7D-E54D2D62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B8C6-9AE0-295D-E361-A5CA0D0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9E554-F94A-0185-95AE-479FAB1D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E25E-C76C-445F-1B6B-A5205801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83B39-D6CC-0CA6-70B2-FA2F0C45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030C2-76A2-F7C8-9C3C-02419F08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8917-9E0B-F67F-9262-E31E0D43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F51EC-0333-B5EA-63D1-20A34C8F5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E3A63-CDF2-DAB8-F16F-084DD4A3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81BAA-8DD7-777B-6FE1-0FADF0D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42984-1FB2-5E5F-404D-5D5AF056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A7D24-EB2B-41F4-6CAA-2711AFD2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BE47-F38F-B687-D129-94109104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6B436-C6A5-1FA5-4293-2F7CA274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AB0B3-D074-64AB-5DA8-5027B565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9AA62-CF9E-FE61-44C0-40792CBFD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0B7CF-3777-7DA5-699A-D057CD254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FEAA5E-F05B-FE19-AC1A-C5640F1B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945A20-F82B-1289-021C-C43471D4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53A70-B088-C1A5-25A6-CC4B2DD3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5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7FBA-2F2B-090C-1056-C6C9D88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C1F50-A029-BAF5-A41A-ED6AAD0B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18CD75-D1EE-79C8-75FA-4BEB6E4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C45F97-0B91-4EAD-9BC4-74FF26E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216B3-EA58-90D4-B332-9314A6AA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6D255C-5307-A33D-1589-EFCD4422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FFDF1-F159-5204-5F88-D63E001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0D416-4CE6-41DA-CDFF-CE90551D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98F43-0CA9-1657-0AA2-60C769ED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F7DF4-DBAD-1BE3-A3AC-17B3CC99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B319D-847D-07F1-3030-DA235628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37E9B-8DFA-FFBB-B2C6-8DFC5631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309C7-57B1-E5CE-1252-0A4B64EA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5B2A3-E622-E045-60A1-D6C643B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2F4F0D-B85E-4141-7B52-7FA205451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BC8E2-3B46-DCDE-11AD-DA64926A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6791B-55DC-CD3D-92DC-419A573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7B7C4-5FB3-5451-5D2D-08D43C3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2A05C-2092-ABA0-E6C9-540C9EAA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7A2ED-59D4-C0CD-C5EF-7C605461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23112-FDA7-B4E4-0BBC-812655D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22DCA-E038-68F4-EA1E-661D83061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D00BF-BDAB-FD78-E908-B245FB31A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A427-C188-35B1-DC80-9143C137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250" name="Picture 2" descr="1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2024-03-10T22:36:41Z</dcterms:created>
  <dcterms:modified xsi:type="dcterms:W3CDTF">2024-03-10T22:36:41Z</dcterms:modified>
</cp:coreProperties>
</file>