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8E377-1562-5C6F-58EC-484DEA18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40FECC-630A-1C00-F1D3-8F5B69BC8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6A920-C6D3-96F5-8860-2919E5C8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E7C7-81E9-4A2B-BB93-51409A6FBE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83519-75F4-7276-E5A1-6C20DB33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9E992-C60B-87F1-023F-E250C212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50F-71D3-4356-ACD9-C5F65136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9015E-31A0-C02D-FD2D-FABCDA30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F68F46-DC20-5526-E305-62B771D79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0FACD-5DCA-721A-99AE-C119E521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E7C7-81E9-4A2B-BB93-51409A6FBE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D0F38-6384-E6AB-85B7-ADD1769B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A30FE-9729-820D-3B11-4906F5D9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50F-71D3-4356-ACD9-C5F65136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1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7B62F7-1129-3A54-E0D0-5DCCF5EE9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34EA3-B32D-7D95-B161-D044794D6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67331-6F13-09BD-0D74-BB436607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E7C7-81E9-4A2B-BB93-51409A6FBE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B35F9-BDFE-CF60-551A-8C918D43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C6AA3-9729-851F-72FA-5D4E3FF3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50F-71D3-4356-ACD9-C5F65136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2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A8495-90EA-26FD-2228-64165A8E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21AE9-6AE8-765E-34BB-36040458E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6B89F-C064-477B-6D39-4F503A90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E7C7-81E9-4A2B-BB93-51409A6FBE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9E071-B9EC-A5BF-8E1C-B5C323FD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70FBF-3559-0DB2-F35C-39BB3F57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50F-71D3-4356-ACD9-C5F65136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2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0CF7B-CA8B-25F9-0B54-CD0F3969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754877-9E3F-FB41-DB7C-7E0FE395D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62685-9D78-9E04-A36E-1C4B754F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E7C7-81E9-4A2B-BB93-51409A6FBE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BE11A-39D3-B916-4017-7409301C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63AA2-6131-3144-AA6B-6128CBAB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50F-71D3-4356-ACD9-C5F65136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0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322F6-E697-57A7-811A-99C48E70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403EF-56EB-D622-6026-77D23E4FD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2DB5ED-B038-D4CE-B475-51062097C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1F4C5-E513-9247-07A7-1D98B18B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E7C7-81E9-4A2B-BB93-51409A6FBE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B11AE2-AF75-4013-56A2-3A81118A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4BC347-3946-F42C-A33B-56D4D15B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50F-71D3-4356-ACD9-C5F65136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8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A7414-F870-1A34-F6C7-4CFB02A1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FF37A-A697-CB3A-B136-558DB279A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ACEEF1-2A15-CC74-7D95-BE6F95676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88A0E2-E925-4DA4-B65C-B52D1BF32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2B95EB-E704-97BA-3998-A66EBB4BF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5ACC8-1E15-A1BB-1FCB-D9DA241E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E7C7-81E9-4A2B-BB93-51409A6FBE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576A63-1083-7ADA-8D19-D73895FA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E67D89-825D-0E5B-5C7E-6C8EA843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50F-71D3-4356-ACD9-C5F65136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99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AF233-A4D9-DDF4-09B9-637DDAB2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31F803-45F8-1806-8D34-6AB17048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E7C7-81E9-4A2B-BB93-51409A6FBE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946439-727F-CA96-03B2-0A96F98B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ED3692-18AB-7355-5BE2-BE32D155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50F-71D3-4356-ACD9-C5F65136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2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A4C8E8-5B55-F664-B6E9-854AE104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E7C7-81E9-4A2B-BB93-51409A6FBE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B91E0D-A652-1B92-5E28-7476FB3F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AF9A39-0E8C-26E5-28CB-A4E20B3D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50F-71D3-4356-ACD9-C5F65136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1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1D0C1-BC39-FC91-5968-F979AAD6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31F83-7753-CBBC-F1C4-258D7A09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257A8F-106F-A1FF-D552-8DA78238B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0EB11-DDA6-A1CB-4D46-D7FCAC33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E7C7-81E9-4A2B-BB93-51409A6FBE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938ED-CF3A-0EAA-A67D-13870539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CE72D3-F8D9-ADF1-F55E-901351C7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50F-71D3-4356-ACD9-C5F65136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8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4C804-81F9-E231-0BAD-38955245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9B5A55-ED4C-1819-61BA-A480E54E0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0598B7-26EA-1D1F-E042-A47C9E5EC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ED984C-BD19-FBAE-D81C-EA38E041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E7C7-81E9-4A2B-BB93-51409A6FBE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6DFD5-BB22-4CB1-40D1-2B0394D4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8E8693-758F-3F67-08AF-7DAB4C0C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50F-71D3-4356-ACD9-C5F65136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3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4F7673-8E4C-ECED-303E-94D3B5C0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A594C-B2C4-CDF1-0CFB-80EEE80DF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B8847-99C1-01A5-A6DF-419A23BA0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E7C7-81E9-4A2B-BB93-51409A6FBE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F9684-CADE-3845-C7BE-1F64C8E4B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121B6-DF38-2BCD-E719-6DB1B7C72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F50F-71D3-4356-ACD9-C5F65136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2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22" name="Picture 2" descr="14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5347" name="Picture 3" descr="142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2024-03-10T22:36:54Z</dcterms:created>
  <dcterms:modified xsi:type="dcterms:W3CDTF">2024-03-10T22:36:54Z</dcterms:modified>
</cp:coreProperties>
</file>