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9D4E8-BA86-10D1-9E65-B2457A6C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AA67A8-BD08-EA57-439B-488C3F8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8B59C-DA14-2634-6BA5-084C5C7F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F310A-FD13-E332-370B-7EAE14C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8ECDC-1868-FF6E-82CB-FE53072E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ADA62-5A93-1FC0-648F-B7D11E5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BC457-73D9-5C59-9227-3B5948D46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AC026-190E-9501-879A-24B27C81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C44B7-F775-93B7-8794-A8004410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6719A-B333-12A2-FC93-B585CDE2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0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DFF40D-5943-2E55-DAAF-4EDD369CC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FD465-299C-4868-72A0-7406F8F6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0791DA-B1B2-4795-A966-28A4420E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2BF95-3F7F-5D77-5E33-AD8DCC4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39B4-3E4A-0496-716F-509EE5C1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4CDBC-1F6B-BF3D-18A2-F053C64C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5EDE9-209F-871D-35DB-707299FF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9B03B-5FBA-60DC-FAB1-D6A4CD1D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CDAF4-F69A-18B1-734C-35E7DC0E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D729A-50AE-E93E-87DD-586A90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A2BC1-9F8A-8FAD-E7A6-8AE1D3A8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4982D-7908-2995-CCB0-55D3925C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EBF35-66C7-A3E4-BF9A-145365FD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52E14-7FE3-ECFF-36A8-AEBF39DC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D8E22-9ECD-FF98-0016-3D42B48B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3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04052-96C6-634D-F8BA-C21D98D3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E870B-65DD-2B4E-B699-47845D0A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5D1A6-8D6D-FE82-82D0-C12C2B69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53F1C-41E8-5FA6-DE93-CD17393D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EB813-0B9C-B97F-2674-343D484B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76C5B0-09D1-5E53-1BB1-7288012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263E-4C58-1A1A-5A02-8B5F4581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3F8F1-B09F-A612-557E-4EEEA389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A35E4-A31B-C948-B808-6142DF16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5AA55F-AE32-E85D-4C25-2DA3C387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ABC0C-FBE5-53BB-95E1-9C7E79C3D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7FD52-E02E-6316-74B1-CB572C7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C2759E-0409-D121-8B76-CEC6BD57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30D97-A221-1D91-F483-64CD0C1B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8C6F-9B80-9B2B-F8FF-AB8DD28A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9A95DE-3077-055F-532C-4293AA23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29C8C-E744-34EB-B4F5-2EC7416E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08C595-E139-BC32-B958-54844CBF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67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2277E-2CE1-4C17-776D-14CEF52B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18574C-D06C-56A6-554B-6A0CD6F0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34154-59F0-EF3B-917F-3B6D56B7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1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BA67-F629-16C6-6647-30A27FBA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78076-7291-9B38-3512-356EE4D6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8F24FF-DE35-B330-CD02-BE67CD69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72A50-AF11-9BC5-FFB9-4EDA7659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267A-3345-5BFA-DC85-FD455185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6EBB1-6215-CF08-265A-5EBDBAE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4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67F3-AD28-B181-474F-76947D3C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177730-37FC-0F38-B4B6-947DFD481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3E900-7BAD-AA67-030B-6578224F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A8E0CF-C0B2-F3B9-FCCB-4DB8CB2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395C5-90CD-1DBA-2046-FE55352B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93F38-5DE3-1BC6-A8B9-954F04B4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FA82B5-B811-0113-F929-1EB39C9A3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762BF-B0F5-A0BD-979A-5D93499D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B598A7-4E4C-0E11-E9AD-7F172AFC3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4D2A-2DC7-4C5F-AEDF-7634F332B82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E9B2B-1D20-9757-291A-9BBE03AE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00BCD-0D7A-79C2-360B-E721C43E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244B-DCEE-4305-8125-C3E8E1E5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370" name="Picture 2" descr="14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2024-03-10T22:37:03Z</dcterms:created>
  <dcterms:modified xsi:type="dcterms:W3CDTF">2024-03-10T22:37:03Z</dcterms:modified>
</cp:coreProperties>
</file>