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0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B73E59-B9D5-501F-34F7-3ED5F5170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C82686-CB32-1F73-F69B-5A99C3CF5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B738FF-6D29-7730-78F4-6128A9F49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7A701-3EB6-4B73-AAC6-EE638EA088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9D91F0-9F71-F5E1-604B-A5FFDD0A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C5EF4A-2B70-559B-5F00-12455E7E0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751B-92E9-4719-B009-D0666559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612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26679-3D15-3B7F-F3F5-92155DAA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15EB74-43FF-8403-27AE-86F8358FE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78BD25-C6EF-A7DA-DFD1-ABA8E6FD5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7A701-3EB6-4B73-AAC6-EE638EA088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747E7B-0015-4278-0D8A-620747474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5BBDF-1A8B-08D0-CBD0-E1C40326C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751B-92E9-4719-B009-D0666559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18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6A15FC0-741F-D24E-109F-8CB149CBD5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A40122-ABD8-182C-493C-7F34C2FF4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2D6705-E716-B0A1-B035-BD1D48887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7A701-3EB6-4B73-AAC6-EE638EA088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9B42F1-39DC-8437-5C85-5C23B5F8D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1EB6CB-F751-43D8-9C90-A8F790511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751B-92E9-4719-B009-D0666559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732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A7A0CC-DE26-3A6A-4988-8A798C8A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B6CD46-541E-2F15-B54A-FA47001BD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C19F4A-7254-28D7-9A8F-230671337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7A701-3EB6-4B73-AAC6-EE638EA088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D37B96-8911-B893-E3A4-3D525C762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B9DA3A-61FB-859A-9A4F-F240C96E7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751B-92E9-4719-B009-D0666559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162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0F2CA-8CD9-4E7E-DE9C-9105F72AD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922A04-18B8-3530-BE13-5057775DC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4BD8AD-FF8A-58FB-22EC-884B8738F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7A701-3EB6-4B73-AAC6-EE638EA088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70274A-7097-0373-EFF9-6A8C3D4C6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5E4644-1EA4-AA64-A332-1EA850C4E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751B-92E9-4719-B009-D0666559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644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6A7102-BE17-8E34-CEF5-F8B8846B3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1A3960-6D9A-EBE5-E1C1-FCB6BBBC2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C3653B-AF38-EBE1-9FFA-4D510FE8F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A17729-54D3-4082-A220-125A61B57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7A701-3EB6-4B73-AAC6-EE638EA088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BE7A8A-4E8E-2D11-0D64-6D3A4A293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EBDAD9-EE20-5ABE-A17F-806FF622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751B-92E9-4719-B009-D0666559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52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CE2095-8A26-6272-55EA-33369B760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58A051-1C61-0FE1-273F-96A507FD0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C5EEEF-BF25-5D02-E926-7310B718E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044E6A-84DE-27E3-8A92-624A92E51C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16684B-89E1-8564-F06E-40E50FD555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E0374C-AAAA-531A-092D-89A8B02C6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7A701-3EB6-4B73-AAC6-EE638EA088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F3241C-A356-07BE-C83A-8FAFEC894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3540A8-AEC5-2495-402E-FBB9FC54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751B-92E9-4719-B009-D0666559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300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A5B61-BC02-F9F2-2D27-396804AD9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3967C5-7769-F27D-FB55-9719639DD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7A701-3EB6-4B73-AAC6-EE638EA088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F6F70E-EA98-10FC-8CEA-0853C980F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95A414-E165-70DA-0371-162610AE0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751B-92E9-4719-B009-D0666559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102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730BF2-30BE-36DD-8413-DF8759A11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7A701-3EB6-4B73-AAC6-EE638EA088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40F438-27F4-3C88-2CF1-4658988B2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8082CC-00C2-A6B6-EBF5-D39AED96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751B-92E9-4719-B009-D0666559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534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673D1-E160-15CC-4A14-07B92356A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6F4223-6316-E90E-D164-A6C0F75D9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69F89C-5FC1-5930-AA34-E89793C88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52F79B-C006-F23B-7BCF-E0C404D1B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7A701-3EB6-4B73-AAC6-EE638EA088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091D47-7887-11F2-2B02-05C8EEE2A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3BBC71-2256-C949-E298-AE8EA42AE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751B-92E9-4719-B009-D0666559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549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9E9EC-30F3-6E98-A532-C299C4235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E98FB9-E993-58C6-7BCD-B301735251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77C34D-683A-7A3B-D160-69F3573CC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5B5D26-7C63-79F3-9BDF-20BF17C98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7A701-3EB6-4B73-AAC6-EE638EA088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A2C2AD-D2DE-58D2-EE4A-0A1F25475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B8A433-6A1F-CCD7-88A4-FD3441085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751B-92E9-4719-B009-D0666559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844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9D3FF8-872E-567B-53C4-0CDECE1CF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D06DCF-CDB3-8565-C3A4-DBE2EACB2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679992-6550-7BA3-A550-7D02C9AB51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7A701-3EB6-4B73-AAC6-EE638EA088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C90B24-E5C3-C935-3373-511353DC23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285089-B428-E3C4-63EA-02690C8F3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5751B-92E9-4719-B009-D0666559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71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7394" name="Picture 2" descr="14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29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2024-03-10T22:37:07Z</dcterms:created>
  <dcterms:modified xsi:type="dcterms:W3CDTF">2024-03-10T22:37:07Z</dcterms:modified>
</cp:coreProperties>
</file>