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660B2-B8DA-BEEF-42C0-996E9140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A77B3B-78A9-4EA2-A0BA-DA1F96DAD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56526-E593-8600-15FF-6609A101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3A883-7EAD-293A-84C9-1BAF313C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CDF35-0486-43E8-11FE-A6136146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6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D275F-7D51-0CEC-4C9B-A35F5BAC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2751D-2047-7EE6-5485-3A5588F9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DD49C-CEB7-9BDC-E210-B986F384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B02A9-EB41-E07C-7F02-94E4BA0F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D883C-F55A-C4D2-1DD9-07785C21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7FBBB2-F2E7-CDAA-DEB2-B681B1515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D1335-6669-B166-E770-42E861A0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7AF26-511D-0C80-A263-FF24EBDE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A3824-DA5C-7E5F-8B7A-148819B0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DC5B4-F223-61FA-E735-5AFB79E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6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C8309-0357-0ECB-3A36-08F449C1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080B-3469-117A-E576-2F3CF81A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F3EFB-C991-287C-92E4-ADFD810D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62B42-0A52-94EA-1CE3-14BB2AFB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C466C-8A41-363C-624E-0E196920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7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488F-E592-987A-587C-6DEC556E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15E66-4B16-AA3E-5788-EB0845F1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2D03C-A32C-FF5D-8500-CB293C68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C2564-A4EF-178D-054A-87F7C105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1A94B-6B47-8E75-D7CB-2CA857E3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669B6-38F8-8AAC-5BB8-C6180E5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D6CEE-69B6-F29C-F9B8-5C44DD4B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2E40C-BA70-C417-21FB-0B8CBE2A7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FEAF9-8260-69B5-CE43-111F45AE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95D42-5088-A516-26F2-75D95D70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36BB7-D5BF-9623-7002-26D97DE7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3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7A3B-AC3F-5F85-A27D-C5CF053A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A4FB7-D065-A8F0-1127-01BB3AB7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DCEAE-9FB3-6134-439C-0393EF043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43548-3AC5-37DE-E5EF-FA4D7A78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7A6181-C34B-A5C6-1130-B3731A9F1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BEA30D-B335-BEA4-B855-E0FA48D8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03C299-D20D-6331-CCEC-17D2DBB6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915941-C402-37DC-146A-CC395172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9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79D94-9CE5-C53A-448A-3E01C08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B4EC59-F764-3DE4-30D7-481056ED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ED751C-0653-BFF0-7A44-E425E751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E1825-A130-9770-9189-B40E4106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72135F-8EE2-38C5-E478-C2055537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BBC9C-AD7A-6770-D930-1F3BC448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38FCE0-D4AF-0E07-8EBD-AA4468EE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4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3D88B-BF70-EEA7-39D5-9EE56552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7F1E0-F05F-75C6-52AF-A0A4D97D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D6C43-0D87-1015-E619-8BE6934AB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DEF37-FAF1-EE6E-AEB4-07713177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C85B1-402E-D664-D8FB-8EDB7A0A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0B73C-054D-2D5F-74AC-363722F2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4456-986E-22D2-985B-C7FFC054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8261B2-DBF2-BA44-EED0-59F565B39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B608E-036B-02A7-10F0-9DCB6E97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02486-AE4E-5866-15C6-A53F5E69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9C044-37DC-ABFF-88D9-92E0EB5B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78F2F-FBBC-54CA-C082-D50F2156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2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93C4C7-FF8D-FA75-9D98-C416C7D5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921D2-CEED-3FB7-F73B-41C6496C0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923FA-EEE2-A084-7EF6-62A392365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6537C-CA01-02C9-E740-10B1419F5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E0C2A-3BF7-773F-1AF5-9A448AEA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0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442" name="Picture 2" descr="1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2024-03-10T22:37:16Z</dcterms:created>
  <dcterms:modified xsi:type="dcterms:W3CDTF">2024-03-10T22:37:16Z</dcterms:modified>
</cp:coreProperties>
</file>