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08F01-370E-7E0A-41C1-7347BA5FE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A2750A-3396-7D1D-5451-CF93152C8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D5AEA9-AB20-FFF9-1131-14D3E484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9CD2-6F1A-4244-973D-9A174DFD2D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10416-F73A-C331-5E92-DCF737FC1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05CA0-4C21-16ED-0B12-41EDC996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1AF9-F1A6-4D29-BB9B-627F136C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11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CCCF1-1089-1EB0-34F3-9BEF564E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22D95D-A6D3-C1AC-E9F1-66DC87AAD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43027-898F-C0F0-E60F-1570866C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9CD2-6F1A-4244-973D-9A174DFD2D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8673D-8F2D-C98A-F215-B2A51B1E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0525A-DE31-D7DC-5624-EAFB4677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1AF9-F1A6-4D29-BB9B-627F136C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5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13DC06-4975-2F94-C0FC-4C2D418B0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E671F6-4C59-B5D2-467E-A23A81A29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C6175-CFF9-7CBF-77BD-EB1D4932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9CD2-6F1A-4244-973D-9A174DFD2D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1E724-F79F-3CB9-8207-5E32A6FE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BECB0-EDAE-9886-EF77-8F6A4331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1AF9-F1A6-4D29-BB9B-627F136C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55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DDE5E-F0D8-7B24-7BF6-EB7A4DBE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5379A-3333-5F4C-7D8F-846EF8782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F0C9A-BD11-B478-C0DD-EA33FCF0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9CD2-6F1A-4244-973D-9A174DFD2D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E2CC4-A0A0-ACB9-FDFD-402FD9C4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4215C-4A4E-3236-D699-4ABE3287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1AF9-F1A6-4D29-BB9B-627F136C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9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1CA42-35EE-62F6-E6AE-AD263C0F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E90BA6-5FFB-37D1-14E7-59BA35D9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19AF2-1F7F-C7E1-05DD-24AEABA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9CD2-6F1A-4244-973D-9A174DFD2D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1168D-2D6C-4972-CA97-CAAB2E25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3ACE4-8C93-A58C-B95F-8A9E4290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1AF9-F1A6-4D29-BB9B-627F136C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01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942BE-AD31-24D3-21BD-D519AA27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770EA-8D3F-19B3-2837-55A3A268C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059A65-EB80-3932-7A1F-818D28C7D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A000D3-0693-B10B-76AD-43247137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9CD2-6F1A-4244-973D-9A174DFD2D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3D076-18F3-7582-5F91-E1F51DD8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F115B-4752-F207-F748-58951957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1AF9-F1A6-4D29-BB9B-627F136C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10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E2F30-8FC6-85DE-4865-C9F13DB7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72F31A-00E6-0A60-5B8E-A32FBA91C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DC481C-4484-E4C4-3373-EE07E4721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87BEDA-52C8-66EF-8C72-551BEE7C5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A8CC2A-322A-BD9F-6AA5-1327887B7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8490E6-C038-F06C-2D47-5F01A6C8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9CD2-6F1A-4244-973D-9A174DFD2D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E23175-007D-726B-FA0E-55972A82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14304D-590A-6ED7-6DB3-5C7C0DA0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1AF9-F1A6-4D29-BB9B-627F136C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6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B0FAD-7736-1B94-54C1-A98242F0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E393EB-2E52-23DF-A031-0CE77711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9CD2-6F1A-4244-973D-9A174DFD2D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DEEE0B-D82E-DCB7-F90A-68754B0C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0140F1-EC6A-0ACB-3900-7EDC04E8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1AF9-F1A6-4D29-BB9B-627F136C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39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40DA2D-2171-13B7-209F-CFD8F5AA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9CD2-6F1A-4244-973D-9A174DFD2D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5D7967-26E0-A6BF-359C-FB754F02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EB13D6-C9C3-C5A4-FE30-6F579E6F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1AF9-F1A6-4D29-BB9B-627F136C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04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8BC5A-CB49-C866-BAF7-36D10337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06482D-6B02-8E74-4FB5-239819C78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68F4E4-3658-36E8-C231-6611DABEB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86983B-27EB-C1B6-DA07-92F616DE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9CD2-6F1A-4244-973D-9A174DFD2D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E19E8A-A49F-C82E-2CEB-4DB932BE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82228C-F68A-B320-598F-9E3C1908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1AF9-F1A6-4D29-BB9B-627F136C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70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3E11D-92D8-C361-D058-3E97D024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E7106B-367E-2694-1230-3F52FCD7C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8673AD-0795-7A13-225A-3EC777B95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AD8B6-F837-15FD-82F7-C10577FC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9CD2-6F1A-4244-973D-9A174DFD2D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D013DA-AE05-C5FC-63E1-AD761EB7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D2C6AB-D740-0906-A475-C271DC64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1AF9-F1A6-4D29-BB9B-627F136C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8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4EF145-A956-010B-32DF-B827BD612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2B8E3-9342-4805-1A0E-42FC63E65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AD6FB-6CB9-6A50-26DB-2BA863064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99CD2-6F1A-4244-973D-9A174DFD2D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7B9E4-CA47-B183-A533-C987570A7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60F7F-6919-89EB-F08D-A9D76AD21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1AF9-F1A6-4D29-BB9B-627F136C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84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0466" name="Picture 2" descr="14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2024-03-10T22:37:20Z</dcterms:created>
  <dcterms:modified xsi:type="dcterms:W3CDTF">2024-03-10T22:37:20Z</dcterms:modified>
</cp:coreProperties>
</file>