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4EB8-0077-1E03-FFFA-2C84B3207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6C35F1-CE53-9D60-4326-EBC20B46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3E9AA-13BF-C30F-26D4-8CAC3EBE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8EA28-0BA1-6152-5D43-D0D3696C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84508-A801-D5D3-6AD6-8F09E7A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8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9F2DA-E4E1-7BDE-C1CB-11073025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4EC23E-803E-68D6-ACCC-C1C2BFDF7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03465-06A8-BB18-B6E0-373B2305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15878-DE3C-1792-DBC2-DF69A1C8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44F8B-4553-43ED-E647-4A69B3F2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98DE7E-DF55-AAED-18F0-E85C3D5E7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BA146B-3530-230B-9D34-22549126B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B5D9D-6848-097C-ADF8-1A0BE367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F0C46-D07B-621C-75F7-42C91046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065FB-2FC8-3FCA-ACCC-AED913BF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6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C9651-7A5A-6650-8F34-3F2E30C3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779F8-F8A8-7657-7012-872CE926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DB111-FEC6-CFAC-7223-D2D5A142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4E90D-68D1-818C-DCE1-FC4F307A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2E8B8-7E65-954B-4D44-D303D9FF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0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6BFCD-BC1A-26B3-388E-B7105950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E557FB-DD24-DD1A-4B29-715AFC41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5FA83-19A2-0397-B3E4-51604C2B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79238-6FF2-0907-69DF-274A9FE0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66588-E3AA-BCBC-5190-3B0E3202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7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3A87A-12DE-6DEC-A3AA-94367A86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58880-FCA7-1D0B-D91D-3FD82CA57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8E60E-8258-BC5E-3BBF-C8F3C849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8B6F4-10EE-E79C-D66C-C45B3F52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0F1AD-7E20-21B3-B049-81AA1FC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36782-4150-660D-6EF5-CBFE2CC6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6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9E5E4-CF69-8445-2404-49934655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8A6B-3E69-8CE3-69A2-1EE79DE4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A79D6-D230-F91A-0155-3E971E818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BC69E2-F194-7892-7A84-F18534D4D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296482-86A4-E991-B237-8F6C9695A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68FFB4-B5AD-D251-524F-105D9723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2BF723-EE4D-B8D0-819C-53EAE0F0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12D62-C9DE-2841-EC95-2F550C91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5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D3266-319E-E809-1E12-6822614E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F210BF-AF71-A0B6-C0B4-EA04206E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F64B6-20E4-42FE-1CD5-8B329A4E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78B1A0-48DF-4C90-C15E-96242A3B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6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B09F63-4923-06B8-E17C-5309BBD6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D42726-965C-3AE0-FD41-2FB2E452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2FCA3-85FB-46DB-864F-9B29B6C4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9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038C3-C8D3-FA98-60B5-04AFFAF5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A4211-13B5-0D28-C1A5-EA7C00AF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6EB9A-625C-CEE3-5734-6AA60F412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FF166-3F3A-3BA9-0CE8-C1B11ECA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143DE-8F2B-366B-761D-EAE86268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9A511-EBB1-6508-4FF5-EB09E080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9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905C3-BF7D-22EF-6770-14B112AF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42D001-1CCA-ACF7-47C0-B595FA139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F38EF-8584-A367-CFB2-45F4C25F3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FEF50-625B-6A28-E614-50DD04F0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F4ADE-ECBC-BA53-20C8-6A287885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FC47A-9C27-9F9C-1B18-06CBDDD4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FFCF08-074C-5AB6-8F73-65A735A5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42E9E-42B2-7B5A-ADA4-3A67350C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72F2D-5F0A-6903-EBFF-BDE43EE33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B41E7-4C18-5D66-E775-96B034A0F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3390B-4216-C6A0-F168-4D2D7E9F0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7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1490" name="Picture 2" descr="14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0"/>
            <a:ext cx="912495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2024-03-10T22:37:25Z</dcterms:created>
  <dcterms:modified xsi:type="dcterms:W3CDTF">2024-03-10T22:37:25Z</dcterms:modified>
</cp:coreProperties>
</file>