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0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A76EF-3448-C031-6E24-B6153D647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3BDE72-8BFA-9B26-D894-E66B764FC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DD4C59-74D8-36AD-D38C-8A721DCDA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6436-DE11-458C-A359-815608F0B3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8CB91-C537-5207-B932-44185001D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71426E-D449-6A94-A014-BC667FD6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E04E-E801-4C3D-B177-ED65FE545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46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82D37-DA18-BD4D-A8B5-8EB16256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05ED61-CE55-EC63-D358-E4182559B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D7B517-F628-982F-6F32-57F7EBC7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6436-DE11-458C-A359-815608F0B3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13A6B-5321-38F2-8F0A-B8840193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ABE30-A7BF-43E6-D841-1483BDE86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E04E-E801-4C3D-B177-ED65FE545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7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DE5DA8-B46E-F1BE-6E94-13532EB4B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E6D380-83DC-EAFC-5AC5-FB16E4230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00DBD-405B-73CB-9FAC-F9E40F80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6436-DE11-458C-A359-815608F0B3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F93E8-F089-0AC4-5667-8CCD4157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F8B446-DC6C-107C-7A8D-E23442F1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E04E-E801-4C3D-B177-ED65FE545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17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10CC7-29EE-9F8E-DEE0-9FB8358E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E48F8-EEC1-FBE0-DBDF-37DA7DB0A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83594-B7B8-CFE0-F3FA-28CA775A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6436-DE11-458C-A359-815608F0B3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AC98C9-05DD-7CE0-E5DD-24F9E3BC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C26148-5762-B027-B8AA-7CB17542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E04E-E801-4C3D-B177-ED65FE545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99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D5DFC-71A7-9180-0331-9717641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6AACFC-D8D5-3E00-1173-9632FDC8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B8DDB-AB79-A091-775E-9CFEFAB3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6436-DE11-458C-A359-815608F0B3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663F60-62FA-47B6-6157-C94F4084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BB5FD-1527-EE77-AD71-71F16E58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E04E-E801-4C3D-B177-ED65FE545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57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44F0E-55D7-4C5F-BA53-60CBF38D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11CFB-CB37-15A8-1E06-CF2E867E4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A686BB-7CBB-AA15-B635-19D680000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AD26AB-B541-D07C-FF2B-849518C8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6436-DE11-458C-A359-815608F0B3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9F6523-A166-78FF-E7FD-99EB4DC2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55CB63-520F-8AF4-63BF-4B373DA6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E04E-E801-4C3D-B177-ED65FE545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50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84AA2-3A6C-5E00-F454-81663C871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8F4850-97D9-8F7E-E66B-14822DB3B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9D2D59-0145-3EB7-DB49-41B9EEDB3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84007B-AC13-5CD8-D864-DBBE914F9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0FCAF7-8007-7EA5-B15E-D9157223F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B2A636-1468-6569-7CA1-CB92AB4A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6436-DE11-458C-A359-815608F0B3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8DAB3A-CDBA-D524-EBD8-28E397D1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FC991F-06C3-01D8-0D66-CC031F5E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E04E-E801-4C3D-B177-ED65FE545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27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DF5EA-2C9E-16F2-3BF8-CB012109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90F408-8510-8AC0-7254-B9F33066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6436-DE11-458C-A359-815608F0B3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0080A5-4F39-C2D3-5421-BC3D0C1E5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295DCA-BA14-2FB5-5124-867EBBF6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E04E-E801-4C3D-B177-ED65FE545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84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285917-87A5-60D8-9DE2-43B992F8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6436-DE11-458C-A359-815608F0B3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609725-DC39-87AE-F10C-0BD6F235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C07095-F444-3A76-116F-815F02CE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E04E-E801-4C3D-B177-ED65FE545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71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60017-7F26-9970-8959-969715F5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FEF77E-1EC1-23A4-9C75-8AB27B6DB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2D8801-62EE-955C-3BDA-96B4C5E01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4FD2D6-F5D3-ED99-0B7A-C96CE7D37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6436-DE11-458C-A359-815608F0B3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A796B2-8BA2-9EE7-4BD8-D997826C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F7A1A0-852C-4F8B-9CBB-13C5DB69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E04E-E801-4C3D-B177-ED65FE545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92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9CB29-28E9-58DB-66A8-9626A006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341F58-7AA6-09B5-9195-DC382B725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348685-D14B-A052-0B56-E19A6D8E3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6975B4-3958-C2F0-C347-44B59BA6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6436-DE11-458C-A359-815608F0B3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430676-3208-4F25-C970-2EC770D56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1F9052-CFC1-3503-533F-362AB162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7E04E-E801-4C3D-B177-ED65FE545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94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D7FB19-AFD9-0C8A-5971-E35622C6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136F5D-4266-07FB-30F9-745E0E112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EFC365-B274-E42D-A6D7-C06F0CF35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56436-DE11-458C-A359-815608F0B3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1E3BC-C57B-8EC7-4409-B5E941012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5F2E0F-D0BD-2E80-896C-60CA162F7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7E04E-E801-4C3D-B177-ED65FE545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38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2514" name="Picture 2" descr="14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2024-03-10T22:37:29Z</dcterms:created>
  <dcterms:modified xsi:type="dcterms:W3CDTF">2024-03-10T22:37:29Z</dcterms:modified>
</cp:coreProperties>
</file>