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68D8-42EB-188D-7E33-1B12B4060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8BF1F-EA5C-8EC0-4F80-01AE9034B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355C5-65D8-7CA1-0F32-0711FA8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DA8BE-5963-D418-7C39-9DEEC18B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6C1DD-9DC7-602F-96B3-4301A663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A253-85FC-DD6A-AD8F-F28D02FD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52D46-05AB-491F-97AD-486CD83C7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18B4-5B9F-68F6-7162-4248314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A15D-9A25-305F-14DE-646175E2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BDAD2-2CC3-3A54-E0C1-3F0965B5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A7732E-7909-BE26-57DB-23BD151D5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4781D-3628-2F33-1CB2-EC6425DD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6E5C1-BA4D-A8B5-361F-6580D242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8EEF7-930D-C783-5144-B5D19848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5474E-C699-CF6E-7EF7-24E32B0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3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C0117-2AF3-6A06-6120-CBD4A33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D52DD-5990-8F08-025D-9385B18F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39AC3-BCCD-205A-5C91-C23D8646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4E9D-BCB5-F99F-F9AF-D6CE78D2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502B1-D0ED-7BFC-0FDC-8EABB640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2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0D7B8-36AD-F4C6-909C-C9479022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3DAF2-8BF1-D1B9-BC56-B274E724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75B38-D27D-F4D4-ACDA-29CA83C9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93B87-F117-E1B4-9933-C5A898C8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9F010-F67A-548E-844B-212E3F1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4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55296-C2A4-720F-53AE-6112128E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97284-44D2-C22B-BBD8-E4DED1FF6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FF0EC-545E-C36B-E23D-85312FC2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CB69E-389C-9A28-9CFD-0BF5D058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3A50A-8CA5-A39E-1895-558F909D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E44D3-21E7-A7A4-A264-9FC285E6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7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E29EB-6096-D787-1831-D8D370A9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47E10-496F-280D-21D4-16247513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1178B-4FEB-1C51-FA10-4B5DF352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ADC5F9-B07E-2CD2-1D25-4767047AD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6C0C2D-E928-DA05-3A0F-A74F0F8ED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CCC1F-770A-346A-EC05-013DAFB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389C8-153B-CA69-4668-0B75F015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2E2F2A-2AFB-EBBF-EDF6-2805E8A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AAE8B-0BCA-FBFB-88E8-51A95DA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91EFA-C105-1688-B81A-51E7D6B4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6B59D-971D-ED97-663D-50603D20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101E5E-2599-B145-AB15-576088A1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B8B4D0-208C-FDB2-0E87-682C3DE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C5FEF-2F91-7989-EBC3-434CCCE9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6E7BF-8DC5-4FFB-928B-0CDA553B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312DF-7113-E5DC-40DE-83E25AFA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E7C1F-91D5-6695-9C7C-46610094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B870C-947B-CE78-E924-87A70802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25577-2CA5-BA83-1D1E-8DA6EFFB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75135-356A-57B6-B955-CC0C0AE6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5E625-2BB5-6734-A3A3-21BEEE7C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5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F17A0-BDD8-4318-32AF-6106F6A2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C7E37-AAB8-CB1B-4870-0BC27D4F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7CB83-8312-E26C-BF88-A37A6DB2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7AB482-F167-8EA3-9F08-32166642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68FE5-453B-F6E1-AEA3-A625BE1E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4BD65-C7E5-2057-7AA6-7834E4CA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29DA1-06D3-782A-3511-2906D34B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B8AF2-7E0A-F4A8-5327-A529D402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24AB-AAE1-03BB-AE85-908788C8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F784-6684-4195-B517-0164D47CB9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BF8B4-DCDC-5D62-ADCC-8BDA3F807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244EA-646E-EA9B-A371-3F3638217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D30C-BABD-4BBC-8F85-39F933FA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8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62" name="Picture 2" descr="14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2024-03-10T22:37:38Z</dcterms:created>
  <dcterms:modified xsi:type="dcterms:W3CDTF">2024-03-10T22:37:38Z</dcterms:modified>
</cp:coreProperties>
</file>