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323E-CD0D-93B1-CB13-E64998A3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DF55A8-B818-A484-3D85-846801F38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02C23-9D91-A08F-1483-E6D6D95C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81F4F-C1A1-4B5A-7948-AD663BF7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33C2F-D7BD-948C-949A-3BA188FC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D97B-001C-6C32-570C-92F333FF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B9D32-681D-AE66-17A2-31F618FB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FFF8F-48FB-C7A1-BD8F-116C7E55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B5DF-BCAD-D1B2-0563-5D171827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56334-D234-1D3C-FD5A-9FF75A6E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18B9A-4507-991F-A1F2-DD1BD6D1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D75A4-DB6F-F3E7-A255-78DA54A6E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70E7E-F9E1-137C-5F97-4DCE6011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C97AD-8DB2-1229-2620-5C88675A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C32C5-F1A3-EB08-1B01-63E7179E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5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3743F-24C5-5ADF-9326-DD02AF41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AE3F4-4734-6438-7153-D9CA2354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82B97-81B5-569D-C66C-7F27319A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B4F07-8387-49B9-587C-E108E41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0D169-0DE8-3C0F-56E6-C4D5EB35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5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D9620-8562-F82E-EAE9-00515B97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F1195-E2D0-BD37-21E6-0CA96BC5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19FD8-CA42-610B-5DE2-541733F5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F740A-1C01-2BA7-0291-A0F9A9B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38284-F8E6-31CA-CBA2-1EF9574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07E6-2DE9-E1B8-688E-AFF5F64F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D1B37-8246-3035-5AE1-199FB76A9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4F590-B2F4-AB55-E3B4-4012A3004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EEB4A-2236-F32D-F923-C76C4E24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0F407-B66E-0F71-E249-FF35B91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1FD4B-5C5B-7F37-8CD1-64DDD18F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825E-B740-D182-FBE0-F1F34D64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2CAB1-A54D-A12E-4D3E-EF4DA0B6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56FA0-9A4D-3D58-0B71-E3CA07B2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0072F-133D-B63B-1717-B0B1A1FB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D417E-45AD-BAE5-3A2F-9596A4ABD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E15E2-3AAE-D6DC-6460-EAE40FB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953BD-A020-6407-0DED-172C9C2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956955-C0F9-A2DB-A5D4-32BD5D3B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5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2A2D1-A362-8198-E472-23D02FB5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59320-BEE3-6DA5-BACB-D02D7D52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6CFD8E-E2D4-A25D-86F4-70FD494E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B8E52-9607-7234-84F9-4B0BE1E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4BB073-A657-C7E9-D0EA-1AE29E34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B38729-D5B7-E716-AC8C-2C8368E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E3D40-7593-4E98-3EA3-D62A024B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0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4A997-6877-7D40-2EA4-CE5E7E4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FB272-E2C0-D42D-FF6B-2C61D6CA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73FCF-6E0F-722D-1498-97EFDD9A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18D36-64EB-34AB-B077-548BFC97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5D02E-C9DB-B872-3E49-A8C662AE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5BEFE-9E4B-89AD-C824-0855B25D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4258-6B7B-5814-C3D9-7774C4B3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89C67-4F90-205B-120A-4BB66F4D1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49CDF-65E2-5A57-F288-8C91E0C4C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ECFFC-31FB-8F2D-0B42-D112CB5E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B6BC1-7E38-C16E-F8D7-954A703E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B6A46-5AA0-352A-AF0B-81ADBEB5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D969B-C20B-061A-E2BA-AF7EB9FC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FD4E3-07AE-B989-49E6-2968F7C9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20715-5DC2-60F8-26DE-D4439C4C9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F8DC3-0C1F-FF80-674C-5633AB6FA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8EBC9-854F-9208-863C-D31AAF2AE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586" name="Picture 2" descr="1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2024-03-10T22:37:42Z</dcterms:created>
  <dcterms:modified xsi:type="dcterms:W3CDTF">2024-03-10T22:37:42Z</dcterms:modified>
</cp:coreProperties>
</file>