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7CD3-726B-FBAC-CBC9-986B7D7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421660-7D68-A3D3-481E-570A527E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555B-34C4-7807-69A9-1B6C0F1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11E7-EC6A-00B4-092F-362AD2A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5E3BB-49AE-839C-0C87-9085108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FF88-112B-8E63-899E-5720F4C9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DB52D-5BC2-872A-3CC8-F4566CE1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BFFE-98E1-DCA5-32EE-46D8BC4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F60C4-F99D-13D4-74DD-890430B9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C5DB5-E751-D2AA-E08B-227A363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4BD3-0D9A-AC5D-FBD2-753CF820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B3909-F4AB-EEF4-60F6-2F25F9CE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09115-A3BB-8B6B-6B8E-F0FD1E1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7056F-EEAE-485C-36DE-4CD83BE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BAD84-9D16-CFED-2D60-A61521EE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ED568-45A4-85A8-61D1-3C12B3B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CC7A-DBFC-107C-7954-1999AD12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D5557-FABD-E714-3A9D-32A0AC07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81EC9-21D9-D7A9-C60C-89AB6DED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F4F3-B3B0-E6D0-93B8-40A63C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DA5F-BC73-E9BE-3DD3-957B5AC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935E4-14B8-89D4-51F3-E92702B1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E4FC2-5B63-A887-CFA9-65EF876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D60F-37F8-9A88-B16F-2FCFE64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2EC1B-7D6B-668C-4C49-96B5B019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680F7-F28C-7653-C23E-DABD74E9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2C3A2-D870-93E6-17C4-724F975D4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36CA-2A6B-F0DC-9D64-CE46D2DA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FC887-0CE5-F605-F891-EC805B10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F6842-8AC8-3626-B725-CBB0F4D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B1E52-0741-9F9D-448D-91E2601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1A3C-6AF5-E5F4-2EDD-6DF36D24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B2E93-E72D-E539-AAC8-1F41E95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22C98-92AD-DB0B-5129-756AF6FDD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29E60-878A-7A2D-9521-7720DB7D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8F2BAA-59FB-3190-34B0-22171E19C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F8D99-C2DB-0230-8D12-6A1741A7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2915E-E943-1CAB-A0DC-73B46A14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CB793-3AF2-6B47-1E53-6893B31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1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8DB1-BBA1-ED79-E84E-61B10FCB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1E9D1-72FD-82C0-514A-39F498C1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237488-6F0C-1256-93DB-4121A0E5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2B03B-15C0-3A52-687B-14964B9A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5C34F-9D9B-8977-DE50-B2114D7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743A02-3B6E-C2A3-3070-AC3076A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1E4CB-F3A3-1F9C-5DBA-81891BD9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18FD9-731B-FA34-D0B7-052D72E6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92BE-AF7E-124C-1279-02625689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74EF4-F918-3FFF-112D-AC986E45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B3ECA-0738-6C90-AC6A-23BBCFB0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B8539-A514-F4B5-8D37-767896B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913D8-540C-1CA9-EC1F-37CA337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3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D8EF-67EA-109B-E232-0F0B9D8A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AF8D6-46E3-06C6-61B6-9AF04476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4904E-B5F1-51C1-17B3-DF645D89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17AF7-6195-112E-8DDE-33D66ED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DD583-6E92-B439-ABAB-2737644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EB55-223E-DFA2-67F6-013FB8F3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912A60-3556-BF24-BA49-1E619FC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665FC-1536-4D46-BFB9-269F498F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2746B-058F-AD32-894C-9DE3860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004D-37E7-40F3-B33E-C839B094E0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BC3E0-E9CA-5F61-A0BB-E9D60EB1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F4B2-5391-1467-0118-A98D80B5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DD8B-314D-4A92-A73E-1A177B33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610" name="Picture 2" descr="1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2024-03-10T22:37:47Z</dcterms:created>
  <dcterms:modified xsi:type="dcterms:W3CDTF">2024-03-10T22:37:47Z</dcterms:modified>
</cp:coreProperties>
</file>