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37ABB-3461-8E93-9402-734725B1A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B19A8-681A-E63D-F610-A1E50D21A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F2DE0-20D0-D02F-D962-B6B3FDA3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E5BA9-29AE-C3EF-B610-93E6D0BE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DE8E-7961-5C19-74AD-F8B8E435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4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62D6-AE3A-5B55-9436-5730FAE2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4385D-2326-37BB-CA7D-31D4057CF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F8D91-DAB6-F3F1-AA1B-7D675BD2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C2937-E267-0ED7-16CF-4B514FB2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F220B-FDCB-03C2-73D6-06369DA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9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DDCFBC-BF6A-4661-D249-54986B03A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D813F-187C-CE43-EA89-BA6CF38C3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FB117-157A-BA1B-E877-CF4263F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9D232-92ED-D4B7-46E4-C471CC25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7F19B-DA6C-C98A-C766-78DE22F8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1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454C-03F1-A493-A720-14073E19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B50BF-353E-3EE6-E846-2A5620DC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9948D-6171-9FBC-9CC6-FA177289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3FB44-CAC6-040A-7D87-E6FFA06C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745D8-31CF-FA6E-F14F-3D7EEE25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0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B1187-D521-5EB3-E32D-4A575CB1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CA4B7-DAD5-B8D6-7711-5112DD48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E9A0C-2F03-BDA5-B80C-EED045BA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61A69-8486-A402-B571-0D1E6C27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70D51-4587-BC94-F350-995A2252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271B-3740-8248-1EB7-EFAC3A3D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D5105-E981-7D96-D3A1-DBE8A3FE3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2954F-9B48-1208-F810-18576822C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59E34-39B8-4374-A875-C5A7D3A4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3EF1-56C6-0708-CB49-BCF790D0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66733-7661-B420-59AB-77674351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39DC9-4F80-0234-2693-8A35EDB5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916B-1E23-8C3E-6717-907D195B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B6D9D-AF7C-9B77-1BC8-53AD5AFA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5B3FC6-3FE8-7537-5071-DED4FAF2F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4AE0D2-26E9-FD0B-8601-E5ACB73D6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387976-F59E-201B-8225-14DCA2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92C8C4-3BA7-12C6-806E-5B6175FF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F2CDC6-658A-140E-62ED-8CF1E06A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8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82DCE-8C27-CBD4-6CE8-D61425FB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18436D-2AB4-A171-4BEA-A3D3F7DF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CC181A-5F12-AE96-D976-5DCBDB21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12539-4A10-71CA-4F76-80819A1A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5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EB43FB-3270-3512-339C-955DE67A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7138D9-A74F-11FD-E6CF-254C8755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0D027-D8A3-3510-87A9-76F5C640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CB898-564E-68DB-516C-7199E6DD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F3F25-7EC4-D752-1107-B73A105B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DA974-B946-4279-65D3-FA353FEB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32914-D9A8-692E-EF7D-300F994C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BF117-B880-02BC-3E0C-DB0113AB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68966-E165-7681-328D-E1265DAA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B7EB-F9BA-A18F-0364-B304CBEA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9BE534-2366-8656-786D-80D6A6B3C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7D5E7-D4DA-8CFB-3BAE-08E9B5273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B79BF-B0F3-A2A9-014D-5CC60399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36565-4FE2-9FA7-A21C-32EF4725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6909CA-3895-DE15-3826-AB1E5A87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1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1E8D1C-EBFD-AB33-7543-BC6F2D09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D508B-390E-C4D5-1B6F-EFD6FE5D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149DC-CC2F-C839-9752-A9469BFF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0C9F-15BE-4695-A2A3-C389B62D35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6DE6B-CBDB-6692-9F01-21B178F98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9E3B5-0B69-7322-5EBF-C2FAACC2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F450-92D7-4833-9888-24FBB616E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634" name="Picture 2" descr="14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2024-03-10T22:37:51Z</dcterms:created>
  <dcterms:modified xsi:type="dcterms:W3CDTF">2024-03-10T22:37:51Z</dcterms:modified>
</cp:coreProperties>
</file>