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505A4-4D24-6F8E-870D-BAFE6096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2EE21-9308-632C-A919-62CC93CF5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EE451-4A34-3532-C99D-91F87E40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891A7-A8D8-C266-345E-EAFD5830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7ED-C990-DD3D-FAB7-409A29EC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34CCB-BF0C-B1A7-B4E9-83120536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6E8B1-2C0B-3B20-2489-16A5E5DD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8C35D-7426-0A64-0AD6-40095307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DF666-294E-F23D-767F-F940B574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9D32A-90D0-2DCF-DBD5-27A615F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2536C7-C41E-FB61-A55C-104B5067A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D5734-4FC2-4CB8-5B82-BA899725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99E4A-2003-77DB-8E36-765C2DA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771EA-8893-754D-2246-17A18E80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3DAE-4484-F68D-73FC-A81BF012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4D97-D1AB-BF17-400A-1A484BDF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9656-2980-2214-4E70-FA987EDF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9F338-0736-450B-B073-E7926F6D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40F1B-B401-7DB0-BF76-8E44224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D3BF1-3E55-2864-B291-6F91033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CDC5E-162B-E357-E9D8-55E4028C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6FF71-DE59-8B65-5A0C-3F15DEF2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F2ACB-BAC1-AEAE-428B-880098D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D2F6-FAEA-1B29-5992-970F83FA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A114B-2B62-A2AC-9660-E77CAE6D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9AEC-1E6D-D269-67E5-057CC1C8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32AE5-E431-9510-9440-FCA1C9C40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09430-2D00-7A37-6979-942FDBB7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2781E-885B-DFB5-7B93-E718E470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E3F08-4284-A8F7-184A-3D5D7E34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BE0D1-8B6B-C6D7-BBD7-A1F4F588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072E5-1CC2-BED3-12EC-F708B10A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19202-CBBF-1242-B1B6-D8B03C7E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9E41B-4BA8-21F8-10B1-FB948F916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EA7AAF-C266-E48B-EF7E-B2AFA6AF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6D056-FEF2-77A8-A607-5014EFF3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96D74-5527-FF21-2C68-6D995CC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0B9C5-5A86-20DA-3EB4-BF32D63B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249049-7B71-B4DD-7FF8-40F780BD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F78A-264E-ED14-211A-091EDE38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0EE434-F50E-7A18-586C-D39C96B8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39203-D8FF-4074-11EF-7B95F8D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8284E-7A95-BFD6-F826-4702DEFD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5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81DE93-A121-E0B6-1F03-3D08D849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38C25-7C3D-623C-21C0-283B7891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27144-0382-38DF-BC3B-2CFCC74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BEC6-DA31-46DC-B57F-8E58B034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09EE9-E37C-8570-7352-42A47BC6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B247A-8E30-2A19-9BD9-FA99D056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71DDF-DAB7-6BE2-BDCE-278E988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7A48C-8B46-0EB2-0DDE-6489CA80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CDB9B-2B08-BE6F-CCE8-BA062F1A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1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F944-3FF3-C0B3-2966-AF03A6F9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044F7-72AC-E2E7-2488-49946301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E4327-2189-8BE7-1577-14BE20985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F5629-0A6D-F6E0-4FB1-F9BB135A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D486D-5059-4591-8C75-F9424227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2AAC0-03CE-4E09-0948-744EFC21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717EF-23B4-24A6-280E-D4A78789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98A21-C681-8861-71C7-C33A8D85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BAE75-323B-A80E-24E5-CD0FD314B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209F-0C92-65AF-53FB-57AC14AEF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DA2D7-E51E-B11C-7C8E-231546D3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1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1730" name="Picture 2" descr="1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2024-03-10T22:38:08Z</dcterms:created>
  <dcterms:modified xsi:type="dcterms:W3CDTF">2024-03-10T22:38:08Z</dcterms:modified>
</cp:coreProperties>
</file>