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B4FB-A180-BC47-6045-7102AAED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3BA54-9D51-A52B-0F70-2E13C8AF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5111-7F05-6944-EAEB-E87E2D07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F123-F315-8137-B149-0F1A4A1C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AD131-1E73-0D9D-76F4-0328E8F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E1D7-5CDA-A1E3-25DA-DE5CED0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C4FF1-D306-72AF-7623-9078D652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88CD-989B-B185-A9DB-A62D18FA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BDF3A-8E58-FBFF-E4B7-C063A5EE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C934D-DDEF-9663-EF9E-FFEE7500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DCFC1-0F9C-9790-4FA3-4397B8BF1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3E38-77BF-F7B2-4993-BC6BCB476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B5065-BDAD-07C4-82F3-BE80A702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89B5C-7795-CFE3-71F5-6503172C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1F0CB-6626-9D67-3682-CE0F384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D570A-5DEC-5685-2ABF-928E34B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88750-669E-39C5-428C-CAAB25EC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6F0FF-1B59-C711-7934-D3111B1D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B5CF1-7043-3D72-E75D-48B63671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0D6C0-C4B3-B5EA-C5B4-79998029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0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EB94-2BD5-C7D5-BCE1-1DFDF0F8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A3F7E-34D8-B474-E7AE-A504BCA7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07364-CC92-3A3D-48A3-733EBDF2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EC2A-F9DD-140C-4362-2D7846F3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1625C-413A-C9A6-E194-47660996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14811-E7CE-D193-2570-A139EB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73387-889C-1EBD-258C-BA0CC25D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F34CF-DD8D-BAAB-EFD3-70875DAD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CA850-5137-8EE0-07FF-D665DF7F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26129-D70F-6197-0D98-67C2C83E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B68EE-1E0E-0D29-AA1B-CA24E884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8062-D46E-5596-59F8-1AD165B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BAD1-93FB-B97F-ACA0-B179848C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EB802-EF98-7A10-8D2C-802DE1B8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D0FDB-3FD3-AE7B-C285-1D8AD9EA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73D75-D69E-E388-3367-5C8451FA4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8071C-2992-A484-5C8F-B680678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59BEA1-4819-1152-E321-30AFA5F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DFD68C-A9B6-96F8-0AD4-78249548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CC3F6-1DA9-977C-8322-C33265F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2DBA2-5218-479C-9040-7699CD87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0362F-71AC-4B61-BDEF-D8EECEC6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D4A29-4D7B-4A1F-97EE-4750171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07226-8690-C2B9-08F6-F36F0BFD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EA060-A54D-CC0C-1C09-57BCAAE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BA7C0-5626-C49E-D398-098E58B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1280F-8933-221C-33BD-01FA908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E99D6-0A9F-89C7-198E-A3CC78F1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1C331-B373-E740-9917-D7CE7E5F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013E9-43D5-AFC4-7877-D822213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FB8F3-6F6E-3D16-B1E5-F0EC9F04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33D28-668F-1C25-6AFC-C444809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5B01-3124-ABBD-055C-A39A379E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991272-0AEB-B30A-4196-F16368974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CC927-C3BD-4FC9-B911-BCB3A3D8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32C43-2E5A-62FE-3313-9F3A937D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63369-8E0C-A88D-0F71-0542DC0A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B397-7021-081E-BE18-5BC099A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84E66-19F1-F427-67DD-D30F22E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2B3B-2C45-BAA4-C5E5-AA99D013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BE79D-2A99-5F96-6996-790484D5E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84A26-A08D-7612-2F1C-FBE96F1B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1E65-A918-00A8-1947-A4239FA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754" name="Picture 2" descr="1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2024-03-10T22:38:12Z</dcterms:created>
  <dcterms:modified xsi:type="dcterms:W3CDTF">2024-03-10T22:38:12Z</dcterms:modified>
</cp:coreProperties>
</file>