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3DFE6-A105-D3CC-1B6C-E6D5F9BA9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07D5EE-FEDC-C678-90B6-DC91C462D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E5493C-9A83-DE9F-194F-0ED8CE59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E001-A548-461E-B5B7-78154871AB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8CADE-6154-BC2D-A0EA-9D0E5886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B1B3F7-0F29-4A72-4342-93B6D338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0FC8-0CE1-43E1-A3FF-FF5648122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38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30EA3-5844-4F38-37DB-44F298CD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38A1AF-1EEB-8724-B302-8198F615F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FEB576-2C41-DF94-B57E-6570FD35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E001-A548-461E-B5B7-78154871AB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D02054-7853-8CAB-591B-67506613C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A26072-258A-AD26-FD14-2D80F1F4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0FC8-0CE1-43E1-A3FF-FF5648122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48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9506B4-096A-D359-2727-CB076C060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240FE4-235B-1D9F-6DF0-5B600A3DD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7D8073-92A3-629D-5FB1-51C1A05DC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E001-A548-461E-B5B7-78154871AB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51A7EA-5703-7890-2FD3-99C21E50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369C74-C040-75BD-B0C5-0170DD4D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0FC8-0CE1-43E1-A3FF-FF5648122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68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211EC-7669-967B-6914-5C3E7783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4F2D7-7FDE-CB7A-80AC-5550E8253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298333-77CA-BF8E-7210-CD8C2F152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E001-A548-461E-B5B7-78154871AB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8869A-7E1A-6921-E37E-5BDE8213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C80509-F83D-F0EC-796A-CEC2E2A1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0FC8-0CE1-43E1-A3FF-FF5648122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32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AE8E0-43EC-5876-09BD-DB1E82805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736828-59FC-81A4-0682-38CFB0C3A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02E450-B528-69F5-44A1-E90324707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E001-A548-461E-B5B7-78154871AB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208304-484B-7CBB-1F68-AB6625F4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D51B2-F513-7382-DF0C-F0A04407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0FC8-0CE1-43E1-A3FF-FF5648122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39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3DDCB-6C58-BCDB-2B02-B5DF8DA5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16AE4-CBA5-07F8-DCAD-8BDD7FB06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C968F6-83D2-B8E8-60B0-01A2F81FC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79DA0C-C6AE-0B92-BB1D-DC5D75DD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E001-A548-461E-B5B7-78154871AB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C04DAB-356E-C92B-7E70-F051A636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8E6395-C644-B58F-4C4D-3DBEA9A7D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0FC8-0CE1-43E1-A3FF-FF5648122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84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0141E-A2D1-42F3-AB75-AD670B75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690C47-796A-C5BE-3789-F87AF0D8F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0D2E47-EF19-7CC9-957B-C1A236A28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718AFE-D5F7-F5E2-6FA2-4C34101E9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C7F8C1-578D-7FC9-BD48-394B5413D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FA1878-80EC-C950-8553-BDB30BCB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E001-A548-461E-B5B7-78154871AB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27EDB3-E1B9-625E-808D-B1D8E7A75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45D0E1-3400-7A24-5643-91A2E2B49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0FC8-0CE1-43E1-A3FF-FF5648122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52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D96B9-81DD-9F46-14E0-B84F3BA3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7B298C-4878-4A0A-433F-F9A323EE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E001-A548-461E-B5B7-78154871AB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4D9DD1-37D0-17EC-6A7C-64E251C9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498019-287B-8242-95A2-00F05AC9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0FC8-0CE1-43E1-A3FF-FF5648122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70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428F58-D1AB-5E70-4763-CEF8E42A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E001-A548-461E-B5B7-78154871AB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6DBC01-EEC1-62DE-097C-008D0212F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85A533-C5FB-883D-0A93-B2044B1C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0FC8-0CE1-43E1-A3FF-FF5648122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67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8E460-094C-AC1E-41A5-5B8A6F244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D8CEF-5F57-7B73-0A34-53F7937F6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5303A9-9CCD-A07F-9AC1-EBC00ADCA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AB0F06-0CE6-0D27-23F5-12F71948D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E001-A548-461E-B5B7-78154871AB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741686-20FC-E6F7-DBB6-D721450D3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B7C766-0DE5-829A-C196-22A69E97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0FC8-0CE1-43E1-A3FF-FF5648122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79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70B1B-1455-8590-AD0F-58D3D5049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97E7DC-E442-656F-12F7-590F749E1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798EA6-D55C-75D2-BF6E-628CBA721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C7D541-2AB9-E96A-7E16-1676F1F98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E001-A548-461E-B5B7-78154871AB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47559D-A62E-CD53-5C5D-F56A9649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BA9E58-2D8D-F81A-52D6-E5C8BCC2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0FC8-0CE1-43E1-A3FF-FF5648122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17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C6C8D7-0111-7C23-7FF5-AF76878FC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37B668-59F4-A7C0-D9D1-D5908F14D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A47540-4CBC-003B-977C-55FEA2D46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7E001-A548-461E-B5B7-78154871AB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81C7DA-6462-0691-4000-B512DE466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AAC7E2-1DCD-4A07-EF79-FF4E8B30F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50FC8-0CE1-43E1-A3FF-FF5648122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83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3778" name="Picture 2" descr="14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2024-03-10T22:38:17Z</dcterms:created>
  <dcterms:modified xsi:type="dcterms:W3CDTF">2024-03-10T22:38:17Z</dcterms:modified>
</cp:coreProperties>
</file>