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D88D1-1109-A759-0C6D-151429C8C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F6C42-3B86-F9DD-895F-7F9DFF44B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78180-5BF2-B5EB-9A4A-8FA5FD28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927DC-9BA4-7D7B-723D-4DE70D8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36724-E297-ABAA-AF43-9033DA7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BB29-5572-E3DC-BB47-581C4D27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0BCD9-9AF6-0CF1-9121-7BDDA1DA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BD0AE-D627-F320-5DFB-525158D4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D4F5B-8CD3-7EAD-7941-59711AB4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A888D-89D3-4C32-EE31-B979DF0F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329737-BFF0-4AEE-51F5-456C00650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A137D-45DF-CC8F-6232-457E22602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3D31E-E680-ACBB-DF6C-465DEDB7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1B3C0-113F-1ECF-2D57-97EAAF5F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AC23B-9299-1585-B0B9-3108100B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6DE2-3C86-AE86-B63C-32325A42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71F60-2CFD-C3A8-E224-CCF20479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B49A1-5131-0CA9-EE59-8CF74900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B84F0-0650-430A-6C1E-504407D4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A57E2-D7FE-D302-8D0D-A6B0B071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64C6-D081-0FC5-0AA0-FE04697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74DFD-F54A-3A30-5E84-EB00574C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3A45-482A-3D6E-8418-D5F12A5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B3A78-FAAD-5E3E-B890-118FAD46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1DF7B-66B3-AB1D-AEDA-5FA1E805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BDAE-21B9-BCEF-ADFB-11009ADE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3DE69-F1DA-E626-6138-83532C63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97535-51FB-1FF5-7141-9BFEEC38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7DE57-2547-1FB8-6C99-4D668B53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228FF-46A0-EAC7-1451-F6837BB7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A25DA-47F7-3CDB-52D7-371D11C4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5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9F94-5DD7-C4AE-AFCB-11343DC3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E1854-2395-A82E-235F-FC015665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7FA5C-DAA9-1D6C-DDF4-A3E11B0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D55CF-B109-50A9-8B22-8352E970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C43A3-65C6-6CF8-FD42-527DFC44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857A7-FB0D-A61D-6CDB-8654A45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80D6FE-63CC-8416-DC0F-8DBF06EE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3F91A-2468-9C76-25A4-B8D03CA2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6702A-1B94-AC36-8E8D-0653B41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669E5-E6C2-37D5-1309-B1906DC9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30736-2AA9-B4BC-B34A-232E302A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72FE7D-573A-FD36-F09B-6DB23041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A7EB07-56E2-0231-764A-D195954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5334B-53DF-E0DE-BCCD-757CE8DB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50831-4D73-A146-30FD-C99DF326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1A9F-3373-7C35-C4E1-2AA6B77C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780B6-95FD-F5B7-714C-5EE0B205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5CDE4-2D58-06F8-290B-0703D926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F0536-DE3E-19BD-6C3F-5870320B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BC46E-4A60-F2F1-7950-5284989F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1E80-3B30-B5FC-2CF2-34E565F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6C46-0EF4-DC31-813E-EED13AA3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151A2A-22EF-D2FB-9F88-CB699637B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DC920-85AA-2D5D-AB07-C8F839F6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92A0D-BF3D-5C2C-1167-0B84347D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EE13B-C7B1-25B6-F26B-79D0249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53819-88EA-526F-0648-3CC4AB9E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E1A4E-9DF9-B52B-F35D-0093D8D9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27B58-BB34-7631-0A1E-65958B2C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CFFEE-73CA-94AC-DFCE-EE5B06D9F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C85B-A709-62C8-8779-0FF9FA14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0A5FC-F4EA-AFBC-E1F2-DD922421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850" name="Picture 2" descr="1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2024-03-10T22:38:30Z</dcterms:created>
  <dcterms:modified xsi:type="dcterms:W3CDTF">2024-03-10T22:38:30Z</dcterms:modified>
</cp:coreProperties>
</file>